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28 - Τίτλος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16" name="1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2" name="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5" name="1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7" name="26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2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5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9" name="18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11" name="10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8" name="7 - Τίτλος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- Τίτλος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4" name="13 - Θέση περιεχομένου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1" name="20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1" name="3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- Τίτλος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25" name="24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8" name="27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1" name="10 - Ευθεία γραμμή σύνδεσης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- Τίτλος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2" name="1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21" name="20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24" name="2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Ευθεία γραμμή σύνδεσης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6" name="25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4" name="1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2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29" name="2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Θέση εικόνας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dirty="0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1" name="3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7" name="16 - Τίτλος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6" name="25 - Θέση κειμένου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7 - Θέση κειμένου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1" name="10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E59907-49E8-4BCE-B09D-98E51D0647E0}" type="datetimeFigureOut">
              <a:rPr lang="el-GR" smtClean="0"/>
              <a:pPr/>
              <a:t>24/2/2013</a:t>
            </a:fld>
            <a:endParaRPr lang="el-GR" dirty="0"/>
          </a:p>
        </p:txBody>
      </p:sp>
      <p:sp>
        <p:nvSpPr>
          <p:cNvPr id="28" name="27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0" name="9 - Θέση τίτλου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- Ευθεία γραμμή σύνδεσης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483768" y="980728"/>
            <a:ext cx="7272808" cy="1222375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THE MOST </a:t>
            </a:r>
            <a:br>
              <a:rPr lang="en-US" sz="6000" dirty="0" smtClean="0">
                <a:latin typeface="Comic Sans MS" pitchFamily="66" charset="0"/>
              </a:rPr>
            </a:br>
            <a:r>
              <a:rPr lang="en-US" sz="6000" dirty="0" smtClean="0">
                <a:latin typeface="Comic Sans MS" pitchFamily="66" charset="0"/>
              </a:rPr>
              <a:t>   BEAUTIFUL </a:t>
            </a:r>
            <a:br>
              <a:rPr lang="en-US" sz="6000" dirty="0" smtClean="0">
                <a:latin typeface="Comic Sans MS" pitchFamily="66" charset="0"/>
              </a:rPr>
            </a:br>
            <a:r>
              <a:rPr lang="en-US" sz="6000" dirty="0" smtClean="0">
                <a:latin typeface="Comic Sans MS" pitchFamily="66" charset="0"/>
              </a:rPr>
              <a:t>       FAIRYTALE…</a:t>
            </a:r>
            <a:endParaRPr lang="el-GR" sz="6000" dirty="0">
              <a:latin typeface="Comic Sans MS" pitchFamily="66" charset="0"/>
            </a:endParaRPr>
          </a:p>
        </p:txBody>
      </p:sp>
      <p:pic>
        <p:nvPicPr>
          <p:cNvPr id="14340" name="Picture 4" descr="http://i51.tinypic.com/ay52qx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3024336" cy="3024336"/>
          </a:xfrm>
          <a:prstGeom prst="rect">
            <a:avLst/>
          </a:prstGeom>
          <a:noFill/>
        </p:spPr>
      </p:pic>
      <p:pic>
        <p:nvPicPr>
          <p:cNvPr id="7" name="Picture 6" descr="Task"/>
          <p:cNvPicPr>
            <a:picLocks noChangeAspect="1" noChangeArrowheads="1"/>
          </p:cNvPicPr>
          <p:nvPr/>
        </p:nvPicPr>
        <p:blipFill>
          <a:blip r:embed="rId3" cstate="print"/>
          <a:srcRect l="59601"/>
          <a:stretch>
            <a:fillRect/>
          </a:stretch>
        </p:blipFill>
        <p:spPr bwMode="auto">
          <a:xfrm rot="18997165">
            <a:off x="7314215" y="677708"/>
            <a:ext cx="1769139" cy="2520918"/>
          </a:xfrm>
          <a:prstGeom prst="rect">
            <a:avLst/>
          </a:prstGeom>
          <a:noFill/>
        </p:spPr>
      </p:pic>
      <p:pic>
        <p:nvPicPr>
          <p:cNvPr id="8" name="Picture 10" descr="http://dl10.glitter-graphics.net/pub/972/972550onk0znxayi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23441">
            <a:off x="6774205" y="4109793"/>
            <a:ext cx="2725030" cy="294617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most popular fairytale…</a:t>
            </a: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half" idx="2"/>
          </p:nvPr>
        </p:nvSpPr>
        <p:spPr>
          <a:xfrm>
            <a:off x="1403648" y="1988840"/>
            <a:ext cx="7299920" cy="462379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nce up on a time ….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A lot of years ago, 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a war broke about </a:t>
            </a:r>
            <a:r>
              <a:rPr lang="en-US" dirty="0" smtClean="0">
                <a:latin typeface="Comic Sans MS" pitchFamily="66" charset="0"/>
              </a:rPr>
              <a:t>among the</a:t>
            </a:r>
            <a:endParaRPr lang="en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heroes </a:t>
            </a:r>
            <a:r>
              <a:rPr lang="en-US" dirty="0" smtClean="0">
                <a:latin typeface="Comic Sans MS" pitchFamily="66" charset="0"/>
              </a:rPr>
              <a:t>of Fairytales… All the heroes 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met in the magic place 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in </a:t>
            </a:r>
            <a:r>
              <a:rPr lang="en-US" dirty="0" smtClean="0">
                <a:latin typeface="Comic Sans MS" pitchFamily="66" charset="0"/>
              </a:rPr>
              <a:t>the World </a:t>
            </a:r>
            <a:r>
              <a:rPr lang="en-US" dirty="0" smtClean="0">
                <a:latin typeface="Comic Sans MS" pitchFamily="66" charset="0"/>
              </a:rPr>
              <a:t>of imagination 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in  order to </a:t>
            </a:r>
            <a:r>
              <a:rPr lang="en-US" dirty="0" smtClean="0">
                <a:latin typeface="Comic Sans MS" pitchFamily="66" charset="0"/>
              </a:rPr>
              <a:t>decide </a:t>
            </a:r>
            <a:r>
              <a:rPr lang="en-US" dirty="0" smtClean="0">
                <a:latin typeface="Comic Sans MS" pitchFamily="66" charset="0"/>
              </a:rPr>
              <a:t>which was the most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popular hero of </a:t>
            </a:r>
            <a:r>
              <a:rPr lang="en-US" dirty="0" smtClean="0">
                <a:latin typeface="Comic Sans MS" pitchFamily="66" charset="0"/>
              </a:rPr>
              <a:t>Fairytales!!!</a:t>
            </a:r>
            <a:endParaRPr lang="el-GR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 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1026" name="Picture 2" descr="http://2.bp.blogspot.com/_0trLzebwYnA/TO33eZZhkAI/AAAAAAAAA_I/B62dC_Xxwgk/s1600/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995768" cy="144016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  <p:pic>
        <p:nvPicPr>
          <p:cNvPr id="1028" name="Picture 4" descr="Cast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50" y="188640"/>
            <a:ext cx="2381250" cy="3384376"/>
          </a:xfrm>
          <a:prstGeom prst="rect">
            <a:avLst/>
          </a:prstGeom>
          <a:noFill/>
        </p:spPr>
      </p:pic>
      <p:pic>
        <p:nvPicPr>
          <p:cNvPr id="1030" name="Picture 6" descr="Task"/>
          <p:cNvPicPr>
            <a:picLocks noChangeAspect="1" noChangeArrowheads="1"/>
          </p:cNvPicPr>
          <p:nvPr/>
        </p:nvPicPr>
        <p:blipFill>
          <a:blip r:embed="rId4" cstate="print"/>
          <a:srcRect l="59601"/>
          <a:stretch>
            <a:fillRect/>
          </a:stretch>
        </p:blipFill>
        <p:spPr bwMode="auto">
          <a:xfrm rot="19809251">
            <a:off x="5767263" y="1300775"/>
            <a:ext cx="1359421" cy="1937094"/>
          </a:xfrm>
          <a:prstGeom prst="rect">
            <a:avLst/>
          </a:prstGeom>
          <a:noFill/>
        </p:spPr>
      </p:pic>
      <p:pic>
        <p:nvPicPr>
          <p:cNvPr id="1032" name="Picture 8" descr="http://www-ma.beth.k12.pa.us/jhoke/jhwebquest/media/FAIRY2M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74894">
            <a:off x="348066" y="4493661"/>
            <a:ext cx="1190625" cy="227544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-ma.beth.k12.pa.us/jhoke/jhwebquest/media/FWR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"/>
            <a:ext cx="2123728" cy="6858000"/>
          </a:xfrm>
          <a:prstGeom prst="rect">
            <a:avLst/>
          </a:prstGeom>
          <a:noFill/>
        </p:spPr>
      </p:pic>
      <p:sp>
        <p:nvSpPr>
          <p:cNvPr id="3" name="2 - TextBox"/>
          <p:cNvSpPr txBox="1"/>
          <p:nvPr/>
        </p:nvSpPr>
        <p:spPr>
          <a:xfrm>
            <a:off x="0" y="476672"/>
            <a:ext cx="6444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story problem….</a:t>
            </a:r>
            <a:endParaRPr lang="el-GR" sz="48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5364" name="Picture 4" descr="http://static.freepik.com/free-photo/open-book_2210503.jpg"/>
          <p:cNvPicPr>
            <a:picLocks noChangeAspect="1" noChangeArrowheads="1"/>
          </p:cNvPicPr>
          <p:nvPr/>
        </p:nvPicPr>
        <p:blipFill>
          <a:blip r:embed="rId3" cstate="print"/>
          <a:srcRect l="12077" t="27520" r="11841" b="27153"/>
          <a:stretch>
            <a:fillRect/>
          </a:stretch>
        </p:blipFill>
        <p:spPr bwMode="auto">
          <a:xfrm rot="932266">
            <a:off x="2552123" y="5203123"/>
            <a:ext cx="3782065" cy="156396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- Ορθογώνιο"/>
          <p:cNvSpPr/>
          <p:nvPr/>
        </p:nvSpPr>
        <p:spPr>
          <a:xfrm>
            <a:off x="2267744" y="1916832"/>
            <a:ext cx="47880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Comic Sans MS" pitchFamily="66" charset="0"/>
              </a:rPr>
              <a:t>The problem was that anyone couldn’t give the solution. All the heroes had arguments all the time! All the </a:t>
            </a:r>
            <a:r>
              <a:rPr lang="en-US" sz="2400" dirty="0" smtClean="0">
                <a:latin typeface="Comic Sans MS" pitchFamily="66" charset="0"/>
              </a:rPr>
              <a:t>heroes </a:t>
            </a:r>
            <a:r>
              <a:rPr lang="en-US" sz="2400" dirty="0">
                <a:latin typeface="Comic Sans MS" pitchFamily="66" charset="0"/>
              </a:rPr>
              <a:t>wanted to be the most popular them </a:t>
            </a:r>
            <a:r>
              <a:rPr lang="en-US" sz="2400" dirty="0" smtClean="0">
                <a:latin typeface="Comic Sans MS" pitchFamily="66" charset="0"/>
              </a:rPr>
              <a:t>selves </a:t>
            </a:r>
            <a:r>
              <a:rPr lang="en-US" sz="2400" dirty="0">
                <a:latin typeface="Comic Sans MS" pitchFamily="66" charset="0"/>
              </a:rPr>
              <a:t>so they asked the owl </a:t>
            </a:r>
            <a:r>
              <a:rPr lang="en-US" sz="2400" dirty="0" smtClean="0">
                <a:latin typeface="Comic Sans MS" pitchFamily="66" charset="0"/>
              </a:rPr>
              <a:t>to find </a:t>
            </a:r>
            <a:r>
              <a:rPr lang="en-US" sz="2400" dirty="0">
                <a:latin typeface="Comic Sans MS" pitchFamily="66" charset="0"/>
              </a:rPr>
              <a:t>the </a:t>
            </a:r>
            <a:r>
              <a:rPr lang="en-US" sz="2400" dirty="0" smtClean="0">
                <a:latin typeface="Comic Sans MS" pitchFamily="66" charset="0"/>
              </a:rPr>
              <a:t>solution…</a:t>
            </a:r>
            <a:endParaRPr lang="el-GR" sz="2400" dirty="0">
              <a:latin typeface="Comic Sans MS" pitchFamily="66" charset="0"/>
            </a:endParaRPr>
          </a:p>
        </p:txBody>
      </p:sp>
      <p:pic>
        <p:nvPicPr>
          <p:cNvPr id="15366" name="Picture 6" descr="http://diadiktio.pblogs.gr/files/f/225142-keann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90137">
            <a:off x="-121938" y="1399358"/>
            <a:ext cx="2335376" cy="23353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The problem solve…???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16386" name="AutoShape 2" descr="data:image/jpeg;base64,/9j/4AAQSkZJRgABAQAAAQABAAD/2wCEAAkGBhQSEBUUEhIVFBQQEBUUEBQQFRUUEBQUFBQVFRQUFhUXHCYfFxojGRQVIC8gIycpLiwsGB49NTAqNSYrLSkBCQoKDgwOFw8PGikcHBwpKSwsKSwsLCksLCwpLCwsKSksKSwpKSkpKSkpKSwsKSksLCwsLCwsLCkpLCwpKSwsLP/AABEIALcBEwMBIgACEQEDEQH/xAAcAAACAgMBAQAAAAAAAAAAAAADBAIFAAEGBwj/xAA+EAACAQMDAgQEAwUGBgMBAAABAhEAAyEEEjEFQRMiUWEGMnGBByNCFFJikaEzcrHB4fAVgpKi0fEkQ4M0/8QAGAEBAQEBAQAAAAAAAAAAAAAAAQIAAwT/xAAfEQEBAQEAAgMBAQEAAAAAAAAAARECEiExQVFhIgP/2gAMAwEAAhEDEQA/AOrOpqB1lQKYoDW6fNvEV9VQX1VCuTS7Ci9Gcmv2qom6aV3RRUuUeSsF3Vo3KiTW9tbWwG49RAopt1FkqSG1M6RBKGQNl0PcP6tiFSAPYkMuMyRQRbqa6UMrb8qpVlUztN0f2ZMHtDGDIxU9fApQsSZPJyfrU1FT8Os20lKxiQflIgeo9P5ED7VPUAMQY7LM87goBIPriZ96iK3WwYj/AL/3FbmoManbSgtqtE2US3ZonhUVgktUcWq2go6iudYHw6DctU4VqLJQdVNyzNJai1FXd23SN+zWxUqoXVEdqn4hNGfS1i6anDqCijWbWaIlimbdqrkTanZtU4ybRQkxRPEq8RrLczn/AEqesABH0qL34UkDiktbf3AH05rn9p+zivisrzbVdRuh2AuGAcVlXitn49USsdBStq/RDfq8GhXkpG+9M37hqvvSa2NrduwzCVAPOAybsfwzP9KONJcHKN9gTP0jke4pAWqKtv2/2OKi6fZ7wiDBBk8e/wBPWpJ/L/fFK+Edu0MUG7cdoWCe8hgR/SmRcAABG4AEEgef2+X7AeUz9q20exTa++AR/wCvYzQnFQa8SJ2sCGDL8oJ4BGHJ4nmInvR2AIX1YwPQ4J54BwZBPY+8adfonX6CKKFwq93cmMcIjSY+rqPvWWLUs6giRtzjblN2Se0yCR6H0yrq9UWa0yW9ptWr7OHMFHCqWGQQ0bIweY4kEz10fLDn7PWjpafQzcKhfKEkMcEwQMA8jPPt6EEka1Vy60uqr9nqQ01WHhVMWqxVg0tHTTU74NQ1F5LYm46oDMbyBMcwOT9qzBpZrGWq/VfFdlCsBmFwqFYFVBLGAIY7vU/LU9H1tLphQQwG51aAygnasAwX3NgbZHvxI2GCtSWkrXVCSo8F9zuUVFKlyQJkAwIIiMyQQYgiTL1G3jcdu4sAXVlWV+YbiAAQZBHIIqMOHBWMK0jqZ2srRztIaP5GtOK2MFcFK3Uol1zQprSEE2akunooqYFdJE2hrZqYWphal4dODQ6nbQd634VTtWs1r8Ch3LRjPeopp5EEc01szmmLdoVMnoR5f1shNRcUdmHb2BrK77WfC9u45cjLf+IrVbKorbuUzbNV1m+JqwtXBXaJqdxKWazTfiUJ2q7ghNrVEt2qmTW1FeeukadaipphUqYs0EEH2H1M/wDr/Gt7J7EncDzA7GQRkR6R2plNLNM29JFOJpexbfcTKkFY2wVOCSCWBg8nsO3FFTp1ttRJthttvcSZKB2OwwGwSQHyP8xTdtIrdl/zDkki0in0BDuT9ySf+n61OewJb0SKSVUAkQSJ4HFadam1yg3Gqi0FqYFDWg9Q1Qt2mZiRiAVEnccKB7zArEvquoMGIEEMWW34TDxD5YZisHaUuYyQD7URPh3UMgF21adXZptiDaRYJS4kwzuzEk7jMnGK5vp3WtSboFtI2yzv5t95pAImOOQADnFctq+v6vT2U1T6jUb710ghHe3ZQiSE2DyxEDbFT1cz+trquo9INu6tvUWgqNaNkXrZcvmNrtbYz8ywxOM/SqvRaja9iy7bwUufl7nDi6j3g10N3eSCJ9/XFw3X16gi6XVubN82kuWrgSVZWIMOn6HlR8sAg8dqqviH4GurDaa6LltQQWIQOWYsTbDFoC7mJiJHvUy77i9dCLBv3d1uyl59pAuNec4c/luQflKKCSI/WOOz+rt6HSFF1N+3bcrLW7dzw2ZyNodgT2EhSdognkGKo7vxSvT+ng2UVb7KttWC/lqTHiXFHfIJ9224Nch0L4d1uv1bEWzctPuL6i7m2+ME3TJZ5gbckCcCKnrucTaLdeiarWL4ghtlobjYtWiGN4lPmZlQYgg4J7HdzTWi1AuW1YYkCQclWjKk+orlvhz4WNrRG4CCN9xUmWCqt1lEDuuG7/Tmnuia8+I6kgknd5d8QYAmeDjvXZOrm6lANqnCKiUrSMWFup7KMErRFUAwtFVagWitrepAwSpLbAqNu5RZorAsKnaesY0Br1MY+LlZSA1FbpwONsXyKsLWqrS9Oo9vp9ctdKNauzRvCmp6fSU9b01VtThFdNRE01WK2K34NZig09Ft2qY20JnrM277ZkcCcSfKCNxwOQJMeg/lNbvnK49iPSFP+Jb+VK39hHmUGM/KC32wTP0zSullHlFcoWBi6wRlIlTtU5IILfNGSDmTUe4m6trrRA/eYLkexc/0Q0GwgV7hB+YpPrIBJJ+u7iq9r5U2Bxt8W46sDu2AG2T77fF57hIqxRfM0RBgiOczMnvxz71pfekQtWpqYShvirZNWqi+JtYJW2VLLBa5BgTA2L9Ylo+lWd7UhQSTAUEkngAZJrmLPU91+0xVGNy67W0b9Fp9ts3C0ZaR3HCnmBRVT2N0LVsmotoouqASGF47bkuNymd0Dj0E4q7t6O2itZXWKltrrttbwn2u7G4yLuUkZDHkwZiq7qyaZdU8KoItrdd1hrjDcIJAMs5MDjuRXPftOnYgu13daISxbsqZV43mWyDDIAxIOBkic8+5Opl9qkav9GA1j3bGbKLJclm3mJubnYy0iB9SsDvV1Z0o1Vu/vcjZa32F3mRdTlmg5Ege3zRXPa7UsmlRN9xEZXhoV2LAuXJKk+J5smCCNq4MVH4cvtpjcS+WKXLTG3dXzqSq+dMkFTEGDnH1ie7c2NhfWFtRY2AAm20Mw279qr5WE5K8mJwPfm70V6yLAd0dWtrtvi0xXcsQzsishcSRMgkT3g1yPSbYV2uXLjAtJCC4FAEcXWJhQAcifSrvpmrR23HyBQD4gkNeRBuJtB2RQBwWO4Ef1b7aO90/Wbb6VFtILdliArOVW0VA8oQDzQSQOJGZGGhC3oms/MZljtXDFD3AaBH0gDmOa5rSfGAtsVNlLPiAqFVUeUEHdchdrQQeJ5xHdHRdWe5q7N1i0NfuWz3BRtqmf4gXQ9sARXWJr0C3dmmEE0vZSnbS1WJ1rw6E6U8tutPYrMq7goE1ZXNNQv2OswVlqbWo29NRxarMWuik3FWN1KTuLSwIasqXhVlOtggsUVbFEiioK54plu1RMVBrkUrd1UUse3is3VWftfvRU1FaAzcalLrVI3KXu3KQG9ytpeEZmfYgD+UGttZ2iXwGiPMJzkYAM/0oeiUM6gzlhIAkCMmSYxAPv7dqi9Q7pi9Av8yyWiogCILKzxHChlwPf2pq2NuPYYnAgAQB2j0+vrVVcaWW8WUeIptjBktbZmkQDgg94yp+zFnU0cfCYtVal9S8AkmABJJwAB3J7UJtYFUsxhVEsTwAO9UHUusrcUgpKlTsDN5S8iCwHzBRJ5jcAOxNVbi5zpHrPXGcgW1D21ILTI8QjjPZQYInuATxBubL6LZbYbrd4ea5cTJhoDqCwBMAkCIGB6xVCLoOQFgLIBzIkZg8nM+wppFw1w7X2AN5toVT22r+o1y83bwkR6/ds3W327MbWXeWTNwAAlYBwNxORz96j0jS27rsgBXxZ3sjQERRICz3wSSc/SAKZ0eixuugLI8oPJJ7kf5RU9fZSIUFBEbhgNzI9u4H3Pep8leJfX9PVURkVLlwNIZ1g242qpAWAQSDg9o+tVhcuzEq83GbxltFlUWtsKzosISC3IEwOck1YW28Nouscodm0+Vm4URGe5/9UTWanaxKAKdm0gZDEL5+eBKk807R4xzXWejqCGV7xKiW8QEbAJKlhcUH14Mj3FWml0/h2gRcl7qhptosSoDFWuszOSRPEAV2nxQo1WjN2wBvYBhx+ZO38v0OQT7RXDJ8Ppqbim3dayt1gbihf/57yl0Wc9yAZ/ib1FXjlpbX/Cb3AXtBpUNtEBSQpmJgsW2nvniOwNL4DhHDEhs7pOciVgzHO2PoIrp/+I6nTrua8S6XLqurAG2WtlSGX0MMwPss4oNzS+O9oqoYamUuBclQzyI9D8wn1Bq/gX27jol83dPbdhDFYuD0dGKP/wByk/erJKBZ04tl7azttOIJjIdFcHH1M+4NEFW5m1apTQFNS30MJFS8OoK9EDVij4dYVqRehO9BDuClnt0djUYqoFdf6jbRirNkcwpPInkVlE/4Tyd5JJJMqDkkk/bNZUf7/iv8/ptEo3h1O3bo22kK28KqdY8Vd6pao9YlZiS3jNO2L1JLZNO2bFMjaZ30K5NHSzRDpjTg1W3bjQRJg5InE+v9BS639oLcMmVOTI2vOPljjn1NW7aKltR0/wAv94qv/UwWP61HfPqgN7h2gbZBUKjEAKgXaSigdyTuJOfN3zWW7UZJgDJJ4AHJNMm1Dso4UIe8FmDBmz/dA4HHfmuf+M+oFLa2U+a/88drYIEf8zY+gNTz6h5hbqfUjqnS3ZDukgwg8zvEzn5VUdzwST9Jt05vF8Ig71RRsXzFTGFn2x9zVL0y7etXvG0xClN3YMhBAU4bHafrVn0+3edtxZwxYuzq35hYmS27H39PtXPrK9HOwzfsKL5tkbFWEfc4wwyQXwB5sfarC6ih18qgWlBXap8zRG4yeD2/1FQ6X0cvrktkbULgmeYPm/Vyxzz3NX3xhprWnRfDPnLAlSQSygsTPfmtmzTudY57VakqS2CYgtOQ3BYTxifpA9cV17XggJgiMbjiYyc8wZpe7rFKlmcE+bfukZM5MZ9/tTLdRden3bQS2ReuSLh8zkAIConiNpz7mpkVau+hKzOtsw9tkF0Mlvy7hEASCSQcAiO/vVX8V6VdPdIncG3M0zAJM7Ae4H2H8qqNF8R3LA3bypXyqOeeZlTORgD05rmetdVvXLrFyx8RxO4y7QZj2Exj2FdsmY4+Wda9H+C9YGtNvu/L4m1Qf7NY2j6EsWP0A96R+H9T+z6i9ZuLuF97bif3Mqd32j+tcPoNeLVt2G4XGcgNPYx+kc9+aetdXZtRvY+YgkxwFUSqd/XNKbVx1MbpUNCDxbzE5EFjsaTydqsp9donkVH4PLPf0wRo/MYuDObW1f8ADH/VVf8A8ZFxgr2t8eHaAUZZgxbbtHzbrhUR716l8P8Awrb0oVtv5vh7XaZA3EMVX2EAf8vvVTnUWnNLpdgMsWZ3ZmY+7MQB7AED7UXbRilaCV0xIe2olaa2VBlopBU0ZTUNtEUUSMwioMtGioEVXiNAIrNlFKVErVYNRisrDWUEyiVMrRAKwiuLoRvrVde0s1c3LVBaxTBVOmizTdvSU2NPRks1epL29LTC6ajolECVtGFDphS2r6eHAB/SwdZwNyg7eOcnv/hM2F+1IgMVPZlgkfYggj2NJ3ndY3BWDOFldysAxwSpBGMTnAB+lc+/cxletubhbaR4lpDBMlSrPKHtI8RQfcGvPus3vF1Vx+UX8tRHCq0A+5OwmD6+9d18RdQNmy+w+dm2qQB+WWUNuaByFkicnHOTXmnTtbt8UHdF1otnkSpKSY7+k+prl1fTv/zn26TQBdOjNcUMWWQgIhTPlBxwB2pr4Z1xRnuXLfiLcBJAIUjIiJxAgiPSqEssx23gZPYLj/u5qVrqt1bVzTpZa4ZDs6k/lhQQRwRBJH/sio5+XW/DrOoBpd7oRPEE2wWjEeVB+8Y7/wClcf1QMGIBPlETMbSwEnHeO9dH0/Q/tGhtOSbjW2dnHzMH3sq2/WQqrg/Wue02muFmRUEbvOLm4FT3kfTtz7xVdTBzdVA022ARJ7AZJPMwOY/xiu36V0254SbrRZXP5NhmQHncS7FTCAST2gZ9Khf6ien6TwVs2rFy+Yu33ZRcIJxuBymMZMASYrketfGrsptadmYm14LagjYz2oG5baf/AFqYAn5jkn5sMmp66xHrfxB499tpG1bp8EIMMAoXeJGBjBgf5Cl6qoTbnz8iO3uaMtv9ntm4SC7iPYDsF9vX1+1a6bot+69eyDtCBu853H2Aro5f0va0BKhn4YAehEnPPtTOnv7nuMoAVRtT92F5aO+Rj1oXWNUGGxcBCMD94+vsAeO5NF02mP5dhF33bzKqoMyScA+3/g0wV2H4Z9FFzVPdI8ml27SczfcGPqVXcx9yvpXqW2kfhv4fXSaZLKmSJa6/791su304A9lFWuyrlyJA2VgSjbKyKLTIFtqDJRyagz1GqA21sCsZ6j4lVKMTJqBNZurKryGMmotUgKwinyGBRWVLbW63k2HAa3UFNEFc1tEVErRYrRFLBBakBW4rAKUpCtzWgK1FbA0xpDq+vFmy791WQDxMqoJ9gWWf9asNtcD8X9fDJe2HcE/ZlUKA5/Md2XcBMbiq4PotR3chnyJ0Xq+nbxLN4kHUuI8QAu+6A7lpw5O3A4AWqPrvSl0ttGFwQ7FdoE5Eu5BnIWQK5m9q7jozbTBMMw/TEfq4XnkxyOcUfTdPF3Tq733YWgEUbgtoCdzIty4QCZaTsVvvU5sdPi6U1HWOQJMmQCPMBx2+ldR03rT6fp35dtRd1DPue4dxEHaqIgkmFznEsfSK5VtGtu55crgu0FfKef7SG9QJAB+9WPV/iiz4h/YrJQlQviPBYkfqCcIe0Zx6Gj4+FX38nfgTS6kavxLSh3KujbzEblG5o4lRHOM5q06z1BtPdjxUe4txXYWiXXxFIb864QJyPkAHGfWuD0nVNRJRbtwBpNwKxVT/AHtsY4xVrfsG0oLc4MDj1j/GtZvy06z4VvUdc9+6z3Xa5cdpk+p7AcAewoKwgk8hsgdl4IH1mrJdMqehcqSST2Ig7fSIOaFa6Vua3uHmYFyvB2g+Uv6Ant7U6lvV6WQjPkuQtq2PmJIx9FAk/wAqB1d2IicK0Iq8s3BJ9s/b70fVarzl18zW0Ja4T+Ws4gTyfak7bnwwpnexlzwRLEhSf3jPAk+1IRRAM42ofmOQW4Lfxd4HcmvUfwu+DSn/AM2+pFy6saZXy622GbrfxuOPRT/FSPwV+GjMy39csIkGxpWETHD3l7D+A5P6vQ+oi4CSJyIJHfMx/OD/ACqomtxUHepO1I6q6YxE/wAUgfzEx/I0gR71QN+q3UawqVkHzMBPbIMZ+oA+4qS3pMVO60p7xqiXqt1XUhbNsn5XcKxGQN+EOOPMVH0b2rTdR/MCwRzMjBAuPaZpjG11X7OK2xtPu1D31hWoFKrDoytRA1LqKMq1sbRAakKgq0SKcGsisqO6srMOooirW1SiBacbWgK0VokVqmcjQ9tYFqZrKrBrUVm2tzW5rYxPqlxVsXWdiqi0+5l+YSpXyz+qSI94ryTRaq30/Ri54bX319x1uIT84RWHAwADcMCJwDgnHX/iV8SrZW1YEM14yUCeLc5AtlbcgEzJAbEgT78Z1TS7NFpUs2yrsbt+4bm12S3d2LaBxsllshogx95PD/p+LkJ6vWa7U6VJ06raUgeIwBtBgYAtoYtWwD7MfUnNKdP6SFIe+9y4QT+WjkKf7139IPog+4o+iQ3GBLvcK+UO5JAj9KThQPRcVZMvbH27f+anav0oU0wuXCCioCZK2l2oImMcsfck0W3oFQuIlz5bYGdojJHvVhpbRLCFxLMx9v0r9cVC1otlzxDkmSfaTAA9oNG4QbKLprMsPzLoyAJbEmPYQAKeu6d9ksJdvX5Unkn6f5Vq4qh2vXGkBY83CxnH8hSb6m7qCqqCiEyS2Hcdsdl75/l6m62BjpwV4JLnaGJ/dVSQoIHqZge1L67WshclwGucKPNcAiBJ4Bj7Ce9N3/hu4wPnYTnvBMRnvwIrntd01rB/MUiT5TyrfQ9z/WqnKfI70uxc1d23YV7VoEjb4jbUnt5iOfbJJ4zXsvwv8B2NFDf2t9f/ALXEBD38JP0f3st7jivDrEH7+tdr8NfH17TbUuN4tkCNrnzKP4HOR9DI+nNXPSXr9zIOSPccj3zVeNT+am8AMVe05E+b9aR/zI59pPqJ1p+t2bltXW6m1xI3OoOexBODOIoOqCttZH+V1fahENt3cDsxBI9xj3B1PtNM63X7VMjdDKpC8nc4UQPcHHuI96U1FxvWQe7YIx/3Zj0+tK6/W/klgTNogmdw/s2BhsTkCf51mruSjgsoltoYMSvoQeM5P0xXO9fidKjVgsRcUqZ2KxA8NiyyAGb5Z8uGHcRuqOvvuq7juVQyg3Fa2xAJG7Kn5hyCQOO/et63qwhdNu/xMOjliI8pBmOSCQVnMSCCMVDdea3aa03mDhWnYQ6qVQqQTG4EpBx3kEzU7vyny/Rtdr91sI53+HcVVEFTcWDJVvl3Aqpxn8wdjAzR9VLG7lrhSwTv24Yuw2MwnEtsP1BH1r9R/bKtq4oRrytaGCQ2IwJKyoQERkxjNZ0vXeHdusqFASgKqSQu4vcVd05hmxJ/TPYitEvR7Oq3BNoAGwM8mSqlfIMdzg/SaKGrn+n2Tp7YubcvZG8FSB5RuQSBky0Ej94+XAq10j95JG1QCe+JJ/m0fau06/XaVZJRVNJpcoovVcrGqi5oIv1hvVTMLVlCLVlZl2BW61NZurqhs1E1ua0aNOImtVOK2BU6cQitGikVw/4g/FZtj9l05m7cH5jAwEWJIJ/SIyx9IHcxPXWRXPO0Dq3hXOoqbJZr7KEDLBW0reRnEZGO5PcxEmuO+MutePfNm2rC1ZdrZYFd1zZFsSwxtATHOCaF0/rN62zLpAzlUZrrxk7lKeK7HCKu47QeD2J4R/a/2ZlJVHuT5LbIWtgj+A8kGPm5PavPOb1dXfTodF0e6qoostNyPDUA5kEjJAAwCfoCeBNdD0r4IIIa+wJ3Esi5WIwCYz9Bj6zjgupfG2uvsr/tLIUQoDp9qDJlsrnJUSRAO0UvpOs6260DW6li2IF25weeGgV1nMTa9ivdAtkABI2gDAzGB/gKqOqfC1oCXYW12EksdqiB3J7Tj3k15rq+p6lYV9bqI2giXuMPUEeYdveqxk8W5vvXWJb5naXuYwvP+8VVidW/XfiHTJdixYGoVG+fUlwjDEhEUgxj5jnJxTHS+u2rsCNjEHBMgZ7NicCudfpklgmQudx8pI4BAPqe1DsaBg4PEGc+30qbxKqdWPQNFdYnaCGU4nuDHpVvZ+FXvqVNrBGfEWEMR688jihfhn8N/s6HUX58Qu3hJc8tsKNo8TaclizGPTGMglrr34nHw40pW/fa6qpbRXIVQQWNxpAUT2/yBrntlxWb7Uet/CY2xK7HBIwlxwwnnDiCB9ftRP8Ag66Jd20bgwyEdgnaT5TiSMkfypk/EWvuKN/T3kZAD2ysd/MXBiM9/qRU/wBu1eoRrZ0lyCv6LtgsDHlYQxiJ/V/nFH+vtvRC58V33uqBprt9baKzMty4gVpYeVWgNHlMCDmrOz1Rrg3alntKLMgCFeWbyu1vLKQp/V+97TUOm6e5aQDUCTG5WRDqVWYEFnDKOCSqjvPet66/uAy0qu5lVCC4WImCUEdgabLrnTFq3aNryhASCm+wVSR+mN3OIEGczzWavWkgqykMoLkhgPKvDQhaMkEiZEe80LTaHxJbc29cMHVw6kAkLBkAkHkYOaWvdEO8bFZHWHVrikrhiPnUjzgj5T2NbrnRhu/plYBFusNrFLagnwzjcquzgm4AJMQTzAxI5LVWXYPtLGGwFaFO7YDCxwfLgRHl5irC0jrZN1L4DsvmF3duSPK0CDlYYbjGPXtV3ywvNKEG6D5WSQJIjGcKsf7FRlRYnqb6I1prYdRCsxYCfFKfMFI4lwNojA4BirX4f0y3r7zd8NS6uAVU2xtRsMCdpgWuO888xzurssCwRt1uHKwimMkxImIC7vu2OatNOlwIQu5Xt5PmMrIYkHgQ3iGVxMe9bcbMdp0fWSGsXGBKyqGPy7iIm0zJnhQeZzVjoLYC+H3s+Q89p2mTzIHPrNef9P1bbyykeIjJBTeyuVOQ0jAYKFPbbn1JuNd8Y3LV3xFt+Lb8AkBSyK58QzmDuZQWMR+r6Uyz4VuOw2RUGJri7f4l3fFXfoyLZHm2MN8SfOGZgCBHEZ9Rimrf4mWSzBrDqFiT4lsnPEgwB/1V28VOrQGjKlJ6brenc21W8u6/bS5aU4LK87QD8u7BETOKtkt0wg+HWU2LdbpxjG6t7qCGqLXKrUmN9b30mb9YLtGk34lb8Wld9a3Uaxvxq8+658HWfGuXbl28bZBNwW1AdiBuI8RgQR8x4Ga7aa5vrnT9TdtXE8GzcDsSSCFuFBJCAHljC+npNTZqpcea63rbBTY06eFZLhhbVAXdlJ2s7kl3Ye5x2A4paz0HUsu7wbg8QeZ3XYCM7gGeJ+3+E1eafXanQXDstPpvFJZfGtAbwmCoPJjcPuahe+Mb20ubhdiwAJW0bkfMQBwoBA9RnHetb9NjXTPge6Fd2ZLQtg7t7BjjJG1A0yJGSO1WOk+BVe6fFuhQp2m2syCciD5g8q3IHI4FUuu+M9Q6Mm5yrMCS4EjbPAXtwY9s050v4xuJfZ9gIaN/IHzNBYE7ZAIGfTmttZ0t38PNOVKhdobK3Bua8pBzPYjMQB95zU+mfhrplE3DdviDI/slJ7AgAGMjvQLn4jh1HmtWiYG/cVUHObiBQcTO0HM896qOo/ig5RBZ3I1sgM90i54qmN5YFQBMEwMj1ij2zr7HwJoiDNhbe5SFJe6QBxuwT5vrT2j+BNFpgPD81xiFW477iAFLMfKvHPfsMiuEtfHN66ChvhH3SHQbd6TMBlMKywZBHBETEGNr49u6fysoukNk3ma5IMBlaFBK++OO9ba3p0h+HL93XoFcoNOpQ7AAlxbjeJhp+XOQASIjBzXSWel2bKtZFhV8MeWGRSxkgRbJhRn5o7Hnvxdr8W7WY0rywGbd/akggj57YIzic1V2/wAU9SjHyW1gnDF9w7QSQZI9cT7UHXoVnpl3e26+BKzbVkAdiBJDm1G4iCPLB/pT17T2+LTu8BSyhnmBJYSzBQTPB4zPFedaD8UvODcs/KDIDjM4kKQJx2kVddN/FazvyCgZvMCCUjCiSNxwM49/agrHW6i8oO3Tu10MAFUo+0Bd0mGgCZmcDEz23b65q1VTd0LqrNEstjdMSdoUgk4OIk+9Oj436fuxdslsZ3rEzuwWEzJPMUbSfFnT3u7EdBeb5RlbhLHJR+D9FbtFDOUfr7uviLotRctp8rqCLbk2zDBbmSp3xjykRilbnxI6WvNp9R54glAHSIAJZVyYz9D24r0m7e8JPKrQo8oZnBA9B/4rj+tWrmpuqXTxbcKQFCbvUlSxDGQIifpNGGuMu/F4uG7buk27blmYPb8VwbmPDUkKVySc+vB5qSfst0CdqEZQrchRBEqyuCi5zERz2xXTC1dCl2RrQBlRlWUKCJ826QFHMxjsc1W3dFp3QuGtXGYBxIVlLAzsYMv6txBGTkGMTRZiLimuofF2FQ4ADbFbcsEYZQC0kSOMcRFGt3QBBVU8puYUeIGBEksMzgjzQSPUxSr6TTi6Jt+EHIP/AMZFDG2be4TJOzmTAPPaIpvU/CulQM1nXEOACtttrwCgksQqkZMD6fYA8N9wpc17ElNyQxhUYsxJUm551jIKg4UmM4EUGxdYMQGtjY5NopHgElZKgDLAnkBZB2kR3V6fZvs8W7qXWT5FcE3AImQCrRkxAPPtmqrXXTbuRdB3glSskAD93BgAj2H85pvMrXk51XzNuUDcrYWex7RAkZ4OY4mk7mmmCyhl3cMJVSTkZ4454zmmtTrrbqrEurA7SGBYRkxugCBjFNdL1o2kbwJGAR5XHpkY7985q+bZ6rSVPqL73F3aUZ4V9h22W2ABQLYwjCMbSB/Diuu+EPxA+Wzq2MxCXny3/wCx7jI8/wDP1ribqPbbIdO1tjLqvEEexn1P2HKZuMSx3DDDzQIGO4GRmRjEV1D6HCf6elZXgtn4l1NtQlvUXUVcBLdxwg9doGImeKynRj3Fnpa5drdZUWqDVqat1qspgo4Spi3WVlW57UhbqLJW6yltcT+KPRjd0qXVMHTXCTmPJdAVjPqCEP3NcH0npdzUBgmwugkgyCVwCfQgSO4OcTWVlR06S+iurVrTkQJ5hBHtPzDNK3LbZncI9No/wnvWVlE9mlSkn5gMfqBz6fLR7fSWYEhlIWS0AyNo3Hk+gJxNZWU4CniDsPbPtIott5GFiFzt49cyRWVlbGGs3QBAU5MwCsYwcERwImftUXJI85PAiYYbcAZ5EbQO2KysosKNvS+knIOIBx6STHNTa2DySeJyQRMmPSYgVlZQUbiY5J5HtHvjNCYFlaT5wNyscmceUmTIjORiKysrBZdK+J9ZZjw9RcUCSFDFkxz+W3l/pXRv+JGrO3eE3CIdQUeME5Vv6D1rVZRZDpi3+IGs1C+AAqIdzMyssFd0QytbYkSwECJ+lI6jqfhWdxVS13YuxCyoEDsDtIUFN3h3GI9SkcGtVlcurvU5+nO2+WKfqWpF3ddtK1nwgDcQsH/LJClt8AsQzgQex71Vv1K7bU+FeZJG6bTMhMrGTjsYj61usrrJ9KlIabXENL+cfrD+bdMkyTmTHNWXWTZcKbS+GCW8XzPcIfbuPlYABYUxBJjnOKysrWe1GdDpyjKLpw8DkyAQIJInsRxn14FX/U+m2QlsjT7Z2qt1HhrhOBKjvzk+grKylor751EwjlwcILsEwozB7EAf0qqvOy/2qAh5grj+qwe3cVlZRh0tc1iEmEj+6WA+wkVlZWVsj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 dirty="0"/>
          </a:p>
        </p:txBody>
      </p:sp>
      <p:sp>
        <p:nvSpPr>
          <p:cNvPr id="16388" name="AutoShape 4" descr="data:image/jpeg;base64,/9j/4AAQSkZJRgABAQAAAQABAAD/2wCEAAkGBhQSEBUUEhIVFBQQEBUUEBQQFRUUEBQUFBQVFRQUFhUXHCYfFxojGRQVIC8gIycpLiwsGB49NTAqNSYrLSkBCQoKDgwOFw8PGikcHBwpKSwsKSwsLCksLCwpLCwsKSksKSwpKSkpKSkpKSwsKSksLCwsLCwsLCkpLCwpKSwsLP/AABEIALcBEwMBIgACEQEDEQH/xAAcAAACAgMBAQAAAAAAAAAAAAADBAIFAAEGBwj/xAA+EAACAQMDAgQEAwUGBgMBAAABAhEAAyEEEjEFQRMiUWEGMnGBByNCFFJikaEzcrHB4fAVgpKi0fEkQ4M0/8QAGAEBAQEBAQAAAAAAAAAAAAAAAQIAAwT/xAAfEQEBAQEAAgMBAQEAAAAAAAAAARECEiExQVFhIgP/2gAMAwEAAhEDEQA/AOrOpqB1lQKYoDW6fNvEV9VQX1VCuTS7Ci9Gcmv2qom6aV3RRUuUeSsF3Vo3KiTW9tbWwG49RAopt1FkqSG1M6RBKGQNl0PcP6tiFSAPYkMuMyRQRbqa6UMrb8qpVlUztN0f2ZMHtDGDIxU9fApQsSZPJyfrU1FT8Os20lKxiQflIgeo9P5ED7VPUAMQY7LM87goBIPriZ96iK3WwYj/AL/3FbmoManbSgtqtE2US3ZonhUVgktUcWq2go6iudYHw6DctU4VqLJQdVNyzNJai1FXd23SN+zWxUqoXVEdqn4hNGfS1i6anDqCijWbWaIlimbdqrkTanZtU4ybRQkxRPEq8RrLczn/AEqesABH0qL34UkDiktbf3AH05rn9p+zivisrzbVdRuh2AuGAcVlXitn49USsdBStq/RDfq8GhXkpG+9M37hqvvSa2NrduwzCVAPOAybsfwzP9KONJcHKN9gTP0jke4pAWqKtv2/2OKi6fZ7wiDBBk8e/wBPWpJ/L/fFK+Edu0MUG7cdoWCe8hgR/SmRcAABG4AEEgef2+X7AeUz9q20exTa++AR/wCvYzQnFQa8SJ2sCGDL8oJ4BGHJ4nmInvR2AIX1YwPQ4J54BwZBPY+8adfonX6CKKFwq93cmMcIjSY+rqPvWWLUs6giRtzjblN2Se0yCR6H0yrq9UWa0yW9ptWr7OHMFHCqWGQQ0bIweY4kEz10fLDn7PWjpafQzcKhfKEkMcEwQMA8jPPt6EEka1Vy60uqr9nqQ01WHhVMWqxVg0tHTTU74NQ1F5LYm46oDMbyBMcwOT9qzBpZrGWq/VfFdlCsBmFwqFYFVBLGAIY7vU/LU9H1tLphQQwG51aAygnasAwX3NgbZHvxI2GCtSWkrXVCSo8F9zuUVFKlyQJkAwIIiMyQQYgiTL1G3jcdu4sAXVlWV+YbiAAQZBHIIqMOHBWMK0jqZ2srRztIaP5GtOK2MFcFK3Uol1zQprSEE2akunooqYFdJE2hrZqYWphal4dODQ6nbQd634VTtWs1r8Ch3LRjPeopp5EEc01szmmLdoVMnoR5f1shNRcUdmHb2BrK77WfC9u45cjLf+IrVbKorbuUzbNV1m+JqwtXBXaJqdxKWazTfiUJ2q7ghNrVEt2qmTW1FeeukadaipphUqYs0EEH2H1M/wDr/Gt7J7EncDzA7GQRkR6R2plNLNM29JFOJpexbfcTKkFY2wVOCSCWBg8nsO3FFTp1ttRJthttvcSZKB2OwwGwSQHyP8xTdtIrdl/zDkki0in0BDuT9ySf+n61OewJb0SKSVUAkQSJ4HFadam1yg3Gqi0FqYFDWg9Q1Qt2mZiRiAVEnccKB7zArEvquoMGIEEMWW34TDxD5YZisHaUuYyQD7URPh3UMgF21adXZptiDaRYJS4kwzuzEk7jMnGK5vp3WtSboFtI2yzv5t95pAImOOQADnFctq+v6vT2U1T6jUb710ghHe3ZQiSE2DyxEDbFT1cz+trquo9INu6tvUWgqNaNkXrZcvmNrtbYz8ywxOM/SqvRaja9iy7bwUufl7nDi6j3g10N3eSCJ9/XFw3X16gi6XVubN82kuWrgSVZWIMOn6HlR8sAg8dqqviH4GurDaa6LltQQWIQOWYsTbDFoC7mJiJHvUy77i9dCLBv3d1uyl59pAuNec4c/luQflKKCSI/WOOz+rt6HSFF1N+3bcrLW7dzw2ZyNodgT2EhSdognkGKo7vxSvT+ng2UVb7KttWC/lqTHiXFHfIJ9224Nch0L4d1uv1bEWzctPuL6i7m2+ME3TJZ5gbckCcCKnrucTaLdeiarWL4ghtlobjYtWiGN4lPmZlQYgg4J7HdzTWi1AuW1YYkCQclWjKk+orlvhz4WNrRG4CCN9xUmWCqt1lEDuuG7/Tmnuia8+I6kgknd5d8QYAmeDjvXZOrm6lANqnCKiUrSMWFup7KMErRFUAwtFVagWitrepAwSpLbAqNu5RZorAsKnaesY0Br1MY+LlZSA1FbpwONsXyKsLWqrS9Oo9vp9ctdKNauzRvCmp6fSU9b01VtThFdNRE01WK2K34NZig09Ft2qY20JnrM277ZkcCcSfKCNxwOQJMeg/lNbvnK49iPSFP+Jb+VK39hHmUGM/KC32wTP0zSullHlFcoWBi6wRlIlTtU5IILfNGSDmTUe4m6trrRA/eYLkexc/0Q0GwgV7hB+YpPrIBJJ+u7iq9r5U2Bxt8W46sDu2AG2T77fF57hIqxRfM0RBgiOczMnvxz71pfekQtWpqYShvirZNWqi+JtYJW2VLLBa5BgTA2L9Ylo+lWd7UhQSTAUEkngAZJrmLPU91+0xVGNy67W0b9Fp9ts3C0ZaR3HCnmBRVT2N0LVsmotoouqASGF47bkuNymd0Dj0E4q7t6O2itZXWKltrrttbwn2u7G4yLuUkZDHkwZiq7qyaZdU8KoItrdd1hrjDcIJAMs5MDjuRXPftOnYgu13daISxbsqZV43mWyDDIAxIOBkic8+5Opl9qkav9GA1j3bGbKLJclm3mJubnYy0iB9SsDvV1Z0o1Vu/vcjZa32F3mRdTlmg5Ege3zRXPa7UsmlRN9xEZXhoV2LAuXJKk+J5smCCNq4MVH4cvtpjcS+WKXLTG3dXzqSq+dMkFTEGDnH1ie7c2NhfWFtRY2AAm20Mw279qr5WE5K8mJwPfm70V6yLAd0dWtrtvi0xXcsQzsishcSRMgkT3g1yPSbYV2uXLjAtJCC4FAEcXWJhQAcifSrvpmrR23HyBQD4gkNeRBuJtB2RQBwWO4Ef1b7aO90/Wbb6VFtILdliArOVW0VA8oQDzQSQOJGZGGhC3oms/MZljtXDFD3AaBH0gDmOa5rSfGAtsVNlLPiAqFVUeUEHdchdrQQeJ5xHdHRdWe5q7N1i0NfuWz3BRtqmf4gXQ9sARXWJr0C3dmmEE0vZSnbS1WJ1rw6E6U8tutPYrMq7goE1ZXNNQv2OswVlqbWo29NRxarMWuik3FWN1KTuLSwIasqXhVlOtggsUVbFEiioK54plu1RMVBrkUrd1UUse3is3VWftfvRU1FaAzcalLrVI3KXu3KQG9ytpeEZmfYgD+UGttZ2iXwGiPMJzkYAM/0oeiUM6gzlhIAkCMmSYxAPv7dqi9Q7pi9Av8yyWiogCILKzxHChlwPf2pq2NuPYYnAgAQB2j0+vrVVcaWW8WUeIptjBktbZmkQDgg94yp+zFnU0cfCYtVal9S8AkmABJJwAB3J7UJtYFUsxhVEsTwAO9UHUusrcUgpKlTsDN5S8iCwHzBRJ5jcAOxNVbi5zpHrPXGcgW1D21ILTI8QjjPZQYInuATxBubL6LZbYbrd4ea5cTJhoDqCwBMAkCIGB6xVCLoOQFgLIBzIkZg8nM+wppFw1w7X2AN5toVT22r+o1y83bwkR6/ds3W327MbWXeWTNwAAlYBwNxORz96j0jS27rsgBXxZ3sjQERRICz3wSSc/SAKZ0eixuugLI8oPJJ7kf5RU9fZSIUFBEbhgNzI9u4H3Pep8leJfX9PVURkVLlwNIZ1g242qpAWAQSDg9o+tVhcuzEq83GbxltFlUWtsKzosISC3IEwOck1YW28Nouscodm0+Vm4URGe5/9UTWanaxKAKdm0gZDEL5+eBKk807R4xzXWejqCGV7xKiW8QEbAJKlhcUH14Mj3FWml0/h2gRcl7qhptosSoDFWuszOSRPEAV2nxQo1WjN2wBvYBhx+ZO38v0OQT7RXDJ8Ppqbim3dayt1gbihf/57yl0Wc9yAZ/ib1FXjlpbX/Cb3AXtBpUNtEBSQpmJgsW2nvniOwNL4DhHDEhs7pOciVgzHO2PoIrp/+I6nTrua8S6XLqurAG2WtlSGX0MMwPss4oNzS+O9oqoYamUuBclQzyI9D8wn1Bq/gX27jol83dPbdhDFYuD0dGKP/wByk/erJKBZ04tl7azttOIJjIdFcHH1M+4NEFW5m1apTQFNS30MJFS8OoK9EDVij4dYVqRehO9BDuClnt0djUYqoFdf6jbRirNkcwpPInkVlE/4Tyd5JJJMqDkkk/bNZUf7/iv8/ptEo3h1O3bo22kK28KqdY8Vd6pao9YlZiS3jNO2L1JLZNO2bFMjaZ30K5NHSzRDpjTg1W3bjQRJg5InE+v9BS639oLcMmVOTI2vOPljjn1NW7aKltR0/wAv94qv/UwWP61HfPqgN7h2gbZBUKjEAKgXaSigdyTuJOfN3zWW7UZJgDJJ4AHJNMm1Dso4UIe8FmDBmz/dA4HHfmuf+M+oFLa2U+a/88drYIEf8zY+gNTz6h5hbqfUjqnS3ZDukgwg8zvEzn5VUdzwST9Jt05vF8Ig71RRsXzFTGFn2x9zVL0y7etXvG0xClN3YMhBAU4bHafrVn0+3edtxZwxYuzq35hYmS27H39PtXPrK9HOwzfsKL5tkbFWEfc4wwyQXwB5sfarC6ih18qgWlBXap8zRG4yeD2/1FQ6X0cvrktkbULgmeYPm/Vyxzz3NX3xhprWnRfDPnLAlSQSygsTPfmtmzTudY57VakqS2CYgtOQ3BYTxifpA9cV17XggJgiMbjiYyc8wZpe7rFKlmcE+bfukZM5MZ9/tTLdRden3bQS2ReuSLh8zkAIConiNpz7mpkVau+hKzOtsw9tkF0Mlvy7hEASCSQcAiO/vVX8V6VdPdIncG3M0zAJM7Ae4H2H8qqNF8R3LA3bypXyqOeeZlTORgD05rmetdVvXLrFyx8RxO4y7QZj2Exj2FdsmY4+Wda9H+C9YGtNvu/L4m1Qf7NY2j6EsWP0A96R+H9T+z6i9ZuLuF97bif3Mqd32j+tcPoNeLVt2G4XGcgNPYx+kc9+aetdXZtRvY+YgkxwFUSqd/XNKbVx1MbpUNCDxbzE5EFjsaTydqsp9donkVH4PLPf0wRo/MYuDObW1f8ADH/VVf8A8ZFxgr2t8eHaAUZZgxbbtHzbrhUR716l8P8Awrb0oVtv5vh7XaZA3EMVX2EAf8vvVTnUWnNLpdgMsWZ3ZmY+7MQB7AED7UXbRilaCV0xIe2olaa2VBlopBU0ZTUNtEUUSMwioMtGioEVXiNAIrNlFKVErVYNRisrDWUEyiVMrRAKwiuLoRvrVde0s1c3LVBaxTBVOmizTdvSU2NPRks1epL29LTC6ajolECVtGFDphS2r6eHAB/SwdZwNyg7eOcnv/hM2F+1IgMVPZlgkfYggj2NJ3ndY3BWDOFldysAxwSpBGMTnAB+lc+/cxletubhbaR4lpDBMlSrPKHtI8RQfcGvPus3vF1Vx+UX8tRHCq0A+5OwmD6+9d18RdQNmy+w+dm2qQB+WWUNuaByFkicnHOTXmnTtbt8UHdF1otnkSpKSY7+k+prl1fTv/zn26TQBdOjNcUMWWQgIhTPlBxwB2pr4Z1xRnuXLfiLcBJAIUjIiJxAgiPSqEssx23gZPYLj/u5qVrqt1bVzTpZa4ZDs6k/lhQQRwRBJH/sio5+XW/DrOoBpd7oRPEE2wWjEeVB+8Y7/wClcf1QMGIBPlETMbSwEnHeO9dH0/Q/tGhtOSbjW2dnHzMH3sq2/WQqrg/Wue02muFmRUEbvOLm4FT3kfTtz7xVdTBzdVA022ARJ7AZJPMwOY/xiu36V0254SbrRZXP5NhmQHncS7FTCAST2gZ9Khf6ien6TwVs2rFy+Yu33ZRcIJxuBymMZMASYrketfGrsptadmYm14LagjYz2oG5baf/AFqYAn5jkn5sMmp66xHrfxB499tpG1bp8EIMMAoXeJGBjBgf5Cl6qoTbnz8iO3uaMtv9ntm4SC7iPYDsF9vX1+1a6bot+69eyDtCBu853H2Aro5f0va0BKhn4YAehEnPPtTOnv7nuMoAVRtT92F5aO+Rj1oXWNUGGxcBCMD94+vsAeO5NF02mP5dhF33bzKqoMyScA+3/g0wV2H4Z9FFzVPdI8ml27SczfcGPqVXcx9yvpXqW2kfhv4fXSaZLKmSJa6/791su304A9lFWuyrlyJA2VgSjbKyKLTIFtqDJRyagz1GqA21sCsZ6j4lVKMTJqBNZurKryGMmotUgKwinyGBRWVLbW63k2HAa3UFNEFc1tEVErRYrRFLBBakBW4rAKUpCtzWgK1FbA0xpDq+vFmy791WQDxMqoJ9gWWf9asNtcD8X9fDJe2HcE/ZlUKA5/Md2XcBMbiq4PotR3chnyJ0Xq+nbxLN4kHUuI8QAu+6A7lpw5O3A4AWqPrvSl0ttGFwQ7FdoE5Eu5BnIWQK5m9q7jozbTBMMw/TEfq4XnkxyOcUfTdPF3Tq733YWgEUbgtoCdzIty4QCZaTsVvvU5sdPi6U1HWOQJMmQCPMBx2+ldR03rT6fp35dtRd1DPue4dxEHaqIgkmFznEsfSK5VtGtu55crgu0FfKef7SG9QJAB+9WPV/iiz4h/YrJQlQviPBYkfqCcIe0Zx6Gj4+FX38nfgTS6kavxLSh3KujbzEblG5o4lRHOM5q06z1BtPdjxUe4txXYWiXXxFIb864QJyPkAHGfWuD0nVNRJRbtwBpNwKxVT/AHtsY4xVrfsG0oLc4MDj1j/GtZvy06z4VvUdc9+6z3Xa5cdpk+p7AcAewoKwgk8hsgdl4IH1mrJdMqehcqSST2Ig7fSIOaFa6Vua3uHmYFyvB2g+Uv6Ant7U6lvV6WQjPkuQtq2PmJIx9FAk/wAqB1d2IicK0Iq8s3BJ9s/b70fVarzl18zW0Ja4T+Ws4gTyfak7bnwwpnexlzwRLEhSf3jPAk+1IRRAM42ofmOQW4Lfxd4HcmvUfwu+DSn/AM2+pFy6saZXy622GbrfxuOPRT/FSPwV+GjMy39csIkGxpWETHD3l7D+A5P6vQ+oi4CSJyIJHfMx/OD/ACqomtxUHepO1I6q6YxE/wAUgfzEx/I0gR71QN+q3UawqVkHzMBPbIMZ+oA+4qS3pMVO60p7xqiXqt1XUhbNsn5XcKxGQN+EOOPMVH0b2rTdR/MCwRzMjBAuPaZpjG11X7OK2xtPu1D31hWoFKrDoytRA1LqKMq1sbRAakKgq0SKcGsisqO6srMOooirW1SiBacbWgK0VokVqmcjQ9tYFqZrKrBrUVm2tzW5rYxPqlxVsXWdiqi0+5l+YSpXyz+qSI94ryTRaq30/Ri54bX319x1uIT84RWHAwADcMCJwDgnHX/iV8SrZW1YEM14yUCeLc5AtlbcgEzJAbEgT78Z1TS7NFpUs2yrsbt+4bm12S3d2LaBxsllshogx95PD/p+LkJ6vWa7U6VJ06raUgeIwBtBgYAtoYtWwD7MfUnNKdP6SFIe+9y4QT+WjkKf7139IPog+4o+iQ3GBLvcK+UO5JAj9KThQPRcVZMvbH27f+anav0oU0wuXCCioCZK2l2oImMcsfck0W3oFQuIlz5bYGdojJHvVhpbRLCFxLMx9v0r9cVC1otlzxDkmSfaTAA9oNG4QbKLprMsPzLoyAJbEmPYQAKeu6d9ksJdvX5Unkn6f5Vq4qh2vXGkBY83CxnH8hSb6m7qCqqCiEyS2Hcdsdl75/l6m62BjpwV4JLnaGJ/dVSQoIHqZge1L67WshclwGucKPNcAiBJ4Bj7Ce9N3/hu4wPnYTnvBMRnvwIrntd01rB/MUiT5TyrfQ9z/WqnKfI70uxc1d23YV7VoEjb4jbUnt5iOfbJJ4zXsvwv8B2NFDf2t9f/ALXEBD38JP0f3st7jivDrEH7+tdr8NfH17TbUuN4tkCNrnzKP4HOR9DI+nNXPSXr9zIOSPccj3zVeNT+am8AMVe05E+b9aR/zI59pPqJ1p+t2bltXW6m1xI3OoOexBODOIoOqCttZH+V1fahENt3cDsxBI9xj3B1PtNM63X7VMjdDKpC8nc4UQPcHHuI96U1FxvWQe7YIx/3Zj0+tK6/W/klgTNogmdw/s2BhsTkCf51mruSjgsoltoYMSvoQeM5P0xXO9fidKjVgsRcUqZ2KxA8NiyyAGb5Z8uGHcRuqOvvuq7juVQyg3Fa2xAJG7Kn5hyCQOO/et63qwhdNu/xMOjliI8pBmOSCQVnMSCCMVDdea3aa03mDhWnYQ6qVQqQTG4EpBx3kEzU7vyny/Rtdr91sI53+HcVVEFTcWDJVvl3Aqpxn8wdjAzR9VLG7lrhSwTv24Yuw2MwnEtsP1BH1r9R/bKtq4oRrytaGCQ2IwJKyoQERkxjNZ0vXeHdusqFASgKqSQu4vcVd05hmxJ/TPYitEvR7Oq3BNoAGwM8mSqlfIMdzg/SaKGrn+n2Tp7YubcvZG8FSB5RuQSBky0Ej94+XAq10j95JG1QCe+JJ/m0fau06/XaVZJRVNJpcoovVcrGqi5oIv1hvVTMLVlCLVlZl2BW61NZurqhs1E1ua0aNOImtVOK2BU6cQitGikVw/4g/FZtj9l05m7cH5jAwEWJIJ/SIyx9IHcxPXWRXPO0Dq3hXOoqbJZr7KEDLBW0reRnEZGO5PcxEmuO+MutePfNm2rC1ZdrZYFd1zZFsSwxtATHOCaF0/rN62zLpAzlUZrrxk7lKeK7HCKu47QeD2J4R/a/2ZlJVHuT5LbIWtgj+A8kGPm5PavPOb1dXfTodF0e6qoostNyPDUA5kEjJAAwCfoCeBNdD0r4IIIa+wJ3Esi5WIwCYz9Bj6zjgupfG2uvsr/tLIUQoDp9qDJlsrnJUSRAO0UvpOs6260DW6li2IF25weeGgV1nMTa9ivdAtkABI2gDAzGB/gKqOqfC1oCXYW12EksdqiB3J7Tj3k15rq+p6lYV9bqI2giXuMPUEeYdveqxk8W5vvXWJb5naXuYwvP+8VVidW/XfiHTJdixYGoVG+fUlwjDEhEUgxj5jnJxTHS+u2rsCNjEHBMgZ7NicCudfpklgmQudx8pI4BAPqe1DsaBg4PEGc+30qbxKqdWPQNFdYnaCGU4nuDHpVvZ+FXvqVNrBGfEWEMR688jihfhn8N/s6HUX58Qu3hJc8tsKNo8TaclizGPTGMglrr34nHw40pW/fa6qpbRXIVQQWNxpAUT2/yBrntlxWb7Uet/CY2xK7HBIwlxwwnnDiCB9ftRP8Ag66Jd20bgwyEdgnaT5TiSMkfypk/EWvuKN/T3kZAD2ysd/MXBiM9/qRU/wBu1eoRrZ0lyCv6LtgsDHlYQxiJ/V/nFH+vtvRC58V33uqBprt9baKzMty4gVpYeVWgNHlMCDmrOz1Rrg3alntKLMgCFeWbyu1vLKQp/V+97TUOm6e5aQDUCTG5WRDqVWYEFnDKOCSqjvPet66/uAy0qu5lVCC4WImCUEdgabLrnTFq3aNryhASCm+wVSR+mN3OIEGczzWavWkgqykMoLkhgPKvDQhaMkEiZEe80LTaHxJbc29cMHVw6kAkLBkAkHkYOaWvdEO8bFZHWHVrikrhiPnUjzgj5T2NbrnRhu/plYBFusNrFLagnwzjcquzgm4AJMQTzAxI5LVWXYPtLGGwFaFO7YDCxwfLgRHl5irC0jrZN1L4DsvmF3duSPK0CDlYYbjGPXtV3ywvNKEG6D5WSQJIjGcKsf7FRlRYnqb6I1prYdRCsxYCfFKfMFI4lwNojA4BirX4f0y3r7zd8NS6uAVU2xtRsMCdpgWuO888xzurssCwRt1uHKwimMkxImIC7vu2OatNOlwIQu5Xt5PmMrIYkHgQ3iGVxMe9bcbMdp0fWSGsXGBKyqGPy7iIm0zJnhQeZzVjoLYC+H3s+Q89p2mTzIHPrNef9P1bbyykeIjJBTeyuVOQ0jAYKFPbbn1JuNd8Y3LV3xFt+Lb8AkBSyK58QzmDuZQWMR+r6Uyz4VuOw2RUGJri7f4l3fFXfoyLZHm2MN8SfOGZgCBHEZ9Rimrf4mWSzBrDqFiT4lsnPEgwB/1V28VOrQGjKlJ6brenc21W8u6/bS5aU4LK87QD8u7BETOKtkt0wg+HWU2LdbpxjG6t7qCGqLXKrUmN9b30mb9YLtGk34lb8Wld9a3Uaxvxq8+658HWfGuXbl28bZBNwW1AdiBuI8RgQR8x4Ga7aa5vrnT9TdtXE8GzcDsSSCFuFBJCAHljC+npNTZqpcea63rbBTY06eFZLhhbVAXdlJ2s7kl3Ye5x2A4paz0HUsu7wbg8QeZ3XYCM7gGeJ+3+E1eafXanQXDstPpvFJZfGtAbwmCoPJjcPuahe+Mb20ubhdiwAJW0bkfMQBwoBA9RnHetb9NjXTPge6Fd2ZLQtg7t7BjjJG1A0yJGSO1WOk+BVe6fFuhQp2m2syCciD5g8q3IHI4FUuu+M9Q6Mm5yrMCS4EjbPAXtwY9s050v4xuJfZ9gIaN/IHzNBYE7ZAIGfTmttZ0t38PNOVKhdobK3Bua8pBzPYjMQB95zU+mfhrplE3DdviDI/slJ7AgAGMjvQLn4jh1HmtWiYG/cVUHObiBQcTO0HM896qOo/ig5RBZ3I1sgM90i54qmN5YFQBMEwMj1ij2zr7HwJoiDNhbe5SFJe6QBxuwT5vrT2j+BNFpgPD81xiFW477iAFLMfKvHPfsMiuEtfHN66ChvhH3SHQbd6TMBlMKywZBHBETEGNr49u6fysoukNk3ma5IMBlaFBK++OO9ba3p0h+HL93XoFcoNOpQ7AAlxbjeJhp+XOQASIjBzXSWel2bKtZFhV8MeWGRSxkgRbJhRn5o7Hnvxdr8W7WY0rywGbd/akggj57YIzic1V2/wAU9SjHyW1gnDF9w7QSQZI9cT7UHXoVnpl3e26+BKzbVkAdiBJDm1G4iCPLB/pT17T2+LTu8BSyhnmBJYSzBQTPB4zPFedaD8UvODcs/KDIDjM4kKQJx2kVddN/FazvyCgZvMCCUjCiSNxwM49/agrHW6i8oO3Tu10MAFUo+0Bd0mGgCZmcDEz23b65q1VTd0LqrNEstjdMSdoUgk4OIk+9Oj436fuxdslsZ3rEzuwWEzJPMUbSfFnT3u7EdBeb5RlbhLHJR+D9FbtFDOUfr7uviLotRctp8rqCLbk2zDBbmSp3xjykRilbnxI6WvNp9R54glAHSIAJZVyYz9D24r0m7e8JPKrQo8oZnBA9B/4rj+tWrmpuqXTxbcKQFCbvUlSxDGQIifpNGGuMu/F4uG7buk27blmYPb8VwbmPDUkKVySc+vB5qSfst0CdqEZQrchRBEqyuCi5zERz2xXTC1dCl2RrQBlRlWUKCJ826QFHMxjsc1W3dFp3QuGtXGYBxIVlLAzsYMv6txBGTkGMTRZiLimuofF2FQ4ADbFbcsEYZQC0kSOMcRFGt3QBBVU8puYUeIGBEksMzgjzQSPUxSr6TTi6Jt+EHIP/AMZFDG2be4TJOzmTAPPaIpvU/CulQM1nXEOACtttrwCgksQqkZMD6fYA8N9wpc17ElNyQxhUYsxJUm551jIKg4UmM4EUGxdYMQGtjY5NopHgElZKgDLAnkBZB2kR3V6fZvs8W7qXWT5FcE3AImQCrRkxAPPtmqrXXTbuRdB3glSskAD93BgAj2H85pvMrXk51XzNuUDcrYWex7RAkZ4OY4mk7mmmCyhl3cMJVSTkZ4454zmmtTrrbqrEurA7SGBYRkxugCBjFNdL1o2kbwJGAR5XHpkY7985q+bZ6rSVPqL73F3aUZ4V9h22W2ABQLYwjCMbSB/Diuu+EPxA+Wzq2MxCXny3/wCx7jI8/wDP1ribqPbbIdO1tjLqvEEexn1P2HKZuMSx3DDDzQIGO4GRmRjEV1D6HCf6elZXgtn4l1NtQlvUXUVcBLdxwg9doGImeKynRj3Fnpa5drdZUWqDVqat1qspgo4Spi3WVlW57UhbqLJW6yltcT+KPRjd0qXVMHTXCTmPJdAVjPqCEP3NcH0npdzUBgmwugkgyCVwCfQgSO4OcTWVlR06S+iurVrTkQJ5hBHtPzDNK3LbZncI9No/wnvWVlE9mlSkn5gMfqBz6fLR7fSWYEhlIWS0AyNo3Hk+gJxNZWU4CniDsPbPtIott5GFiFzt49cyRWVlbGGs3QBAU5MwCsYwcERwImftUXJI85PAiYYbcAZ5EbQO2KysosKNvS+knIOIBx6STHNTa2DySeJyQRMmPSYgVlZQUbiY5J5HtHvjNCYFlaT5wNyscmceUmTIjORiKysrBZdK+J9ZZjw9RcUCSFDFkxz+W3l/pXRv+JGrO3eE3CIdQUeME5Vv6D1rVZRZDpi3+IGs1C+AAqIdzMyssFd0QytbYkSwECJ+lI6jqfhWdxVS13YuxCyoEDsDtIUFN3h3GI9SkcGtVlcurvU5+nO2+WKfqWpF3ddtK1nwgDcQsH/LJClt8AsQzgQex71Vv1K7bU+FeZJG6bTMhMrGTjsYj61usrrJ9KlIabXENL+cfrD+bdMkyTmTHNWXWTZcKbS+GCW8XzPcIfbuPlYABYUxBJjnOKysrWe1GdDpyjKLpw8DkyAQIJInsRxn14FX/U+m2QlsjT7Z2qt1HhrhOBKjvzk+grKylor751EwjlwcILsEwozB7EAf0qqvOy/2qAh5grj+qwe3cVlZRh0tc1iEmEj+6WA+wkVlZWVsj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 dirty="0"/>
          </a:p>
        </p:txBody>
      </p:sp>
      <p:pic>
        <p:nvPicPr>
          <p:cNvPr id="16390" name="Picture 6" descr="http://3.bp.blogspot.com/_kab_xH74v1s/TADzm6PJUEI/AAAAAAAAETQ/1W9Bwixs-y8/s1600/Athene_noct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1268760"/>
            <a:ext cx="4536504" cy="5076826"/>
          </a:xfrm>
          <a:prstGeom prst="ellipse">
            <a:avLst/>
          </a:prstGeom>
          <a:noFill/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427984" y="1279118"/>
            <a:ext cx="3600400" cy="4382810"/>
          </a:xfrm>
          <a:prstGeom prst="wedgeRoundRectCallou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owl said:</a:t>
            </a:r>
            <a:endParaRPr kumimoji="0" lang="el-G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children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have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solution </a:t>
            </a:r>
            <a:r>
              <a:rPr lang="en-US" sz="32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to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the problem. They must vote for the popular hero!!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            !!!The problem solve!!!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2204283"/>
            <a:ext cx="43204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All the children vote the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friendship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between the heroes  and they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wrote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 new </a:t>
            </a:r>
            <a:r>
              <a:rPr kumimoji="0" lang="en-US" sz="280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Fairytale.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This</a:t>
            </a:r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was the most beautiful fairytale!!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8435" name="Picture 3" descr="http://www-ma.beth.k12.pa.us/jhoke/jhwebquest/media/ZBEAU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564904"/>
            <a:ext cx="1656184" cy="1843885"/>
          </a:xfrm>
          <a:prstGeom prst="rect">
            <a:avLst/>
          </a:prstGeom>
          <a:noFill/>
        </p:spPr>
      </p:pic>
      <p:pic>
        <p:nvPicPr>
          <p:cNvPr id="18437" name="Picture 5" descr="http://www-ma.beth.k12.pa.us/jhoke/jhwebquest/media/ZFPRINC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24744"/>
            <a:ext cx="1879848" cy="2052993"/>
          </a:xfrm>
          <a:prstGeom prst="rect">
            <a:avLst/>
          </a:prstGeom>
          <a:noFill/>
        </p:spPr>
      </p:pic>
      <p:pic>
        <p:nvPicPr>
          <p:cNvPr id="18439" name="Picture 7" descr="http://www-ma.beth.k12.pa.us/jhoke/jhwebquest/media/ZCAT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196752"/>
            <a:ext cx="1832024" cy="1800200"/>
          </a:xfrm>
          <a:prstGeom prst="rect">
            <a:avLst/>
          </a:prstGeom>
          <a:noFill/>
        </p:spPr>
      </p:pic>
      <p:pic>
        <p:nvPicPr>
          <p:cNvPr id="18441" name="Picture 9" descr="http://www-ma.beth.k12.pa.us/jhoke/jhwebquest/media/ZJACK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437112"/>
            <a:ext cx="1728192" cy="1944216"/>
          </a:xfrm>
          <a:prstGeom prst="rect">
            <a:avLst/>
          </a:prstGeom>
          <a:noFill/>
        </p:spPr>
      </p:pic>
      <p:pic>
        <p:nvPicPr>
          <p:cNvPr id="18443" name="Picture 11" descr="http://www-ma.beth.k12.pa.us/jhoke/jhwebquest/media/ZSWHT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4509120"/>
            <a:ext cx="1419225" cy="162877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84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Ορθογώνιο"/>
          <p:cNvSpPr/>
          <p:nvPr/>
        </p:nvSpPr>
        <p:spPr>
          <a:xfrm>
            <a:off x="2627784" y="332656"/>
            <a:ext cx="61206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END!!!</a:t>
            </a:r>
            <a:endParaRPr lang="el-GR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458" name="AutoShape 2" descr="data:image/jpeg;base64,/9j/4AAQSkZJRgABAQAAAQABAAD/2wCEAAkGBhIRERUSExQVFBUWGBcYGBcWGBgaGBcdGhccGB0ZGhgbHCgfGhokGhkUHy8gIycpLCwxHCAxNTAqNScuLSkBCQoKDgwNGg8PGS0iHSUwLiw1NS0pKTIpNSkvNTUsNDUtLS4xLTU1NTQqLDEpKS4sLCwsLC8sNS8sKSksMyksNf/AABEIANgA6QMBIgACEQEDEQH/xAAcAAEAAgMBAQEAAAAAAAAAAAAABgcEBQgDAQL/xABDEAABAwIEAwUFBAgEBgMAAAABAgMRAAQFEiExBkFRBxMiYXEjMoGRoQhCUmIUM3KCkrHB0SSy4fAVFjRDwvFzs9P/xAAaAQEAAwEBAQAAAAAAAAAAAAAAAgMEAQYF/8QALBEBAAIBAgIIBgMAAAAAAAAAAAECAxESITEEBRMUQVFhoTJCkbHB8SMzcf/aAAwDAQACEQMRAD8AvGlKUClKUClKUClKUClKxMSxZi2R3j7rbKJAzOKCRJ2Ek70GXSq4x7t5wy3HslLuV9G0kJHqtcD+EKqusa+0DiD6yi1bbYCiAiE967uI1V4STqICOfXWg6LJrQYhx/hrCsrl5bpVJBT3iVEEbghJJT8aoZzA+I8YGZwPqRMe0KWG5AIkN+EE7iQnmda3OGfZuuVBJfumm53S2lThGmmpKQTO/LzNBOMW7fMLZUUoU6+RzbRCSZiApZTPWRp0JqN4r9pRAgW9opW0l5YT1kZUAzy1zddKzsO+ztYtAm5uXXPMZGkjaN8xnfnz2rPHZzw8zlBa7xSY17x9eYjmoJVkPmIjyoK+xD7Q+JLkNt27QJ0IQpSh5SpeU/w1i4T2g8R3qyLZx53XXu2WihMyYKu7hOgMSatK3YwlhYcYw9vONlKSnQzIInNBkDUa1mucZODRtttsTsATy+A+lB+ezzDscQ6peJvtraLfhbGQrSslJklCANE5wfEQSR0mp7VfNcXXQMlYV5FKYPyANfMA7RHV4obO4CEoebC7dSQR4kjxoJkyTCiNogDWRQWFSlKBSlKBSlKBSlKBSlKBSleN3eNtIU44tLaE6qUshKR6k6Cg9qVBD22YT3vdB9SiVBOZLayiSYnNGok71uOM+PbXCm0ruCslZIQhtIUtUbkAkAASNSRQSOlUVi/2iH3SG7G0hZJALkuKP7LaI1+J/rUdI4nxNKxF2UK0UDlYQeUAHICOoHxoL8x3jSxsh/iLlts6+EmVmN4QmVHaNt9KrjiT7Rdu2ctmyp+D+scltEdUpjMfjlrTYB9nJ5ZC725SgHUoZBWvUDQrUAkGZmAoabmdJvhPZLgtkZcSl1XhE3KwqCNfc0TJidQfkdQqG57UccxBSm2lu+KfZ2rWoG8ApBc0HPNMCv3hnYvjF57V1AazZTmuHPGRtqkZlggAaKA5VfreP2Nsnu2UpSkSQllASiSdYgBPnNa+547WRDbYT5qM8ugjn50EQwL7ONs2oKurhb/5EJ7tPLcypRjXaOXxsXD8Fw/Dk+yaYt5AEgALUB1V7y/iTUOv+LHj772XyTCf8viNRvEOKGm/eUPVSgkfXU/Kgs+742ZT7iVOefuj66/StPd8avqnIEtj0zK+Z0+lVJfdpLaSQklXLwJ0/iUfrrWje41u357ppSgOcLWR8oG3lQWteYpmMuuz+0qfpWqvOJmGveUAeWYhM/xGfpUBRgWLvJ1CkDfUobP0hXwNZlr2TrIl24APRCSr6qKeUcqDeXHaNaoEzm8kkk/5Yrc4Djzd42XG0rSAY8aY5TodiP8AfSsPCuCLO3ghsLUIOZzxGR0Huj5f0rfUCtFxhhy3GQ8ySl+3V3rSk+9I1IEayQAY5lIre0oJj2c8boxSzS7KQ8kZXm0/cVrrB1yqAzDfmJkGpVXON5fLwTEEYgwgKadlDrckSVHMoTymAoeaTpFX9gGOs3tu3csHM24JEiCNYII5EEEH050GwpSlApSlApSlApSlBFe0TjtvCrXvVALdWSlpuYzKjUnnkToSR1A51Q+H4PivEtyXVqPdhWq1ZgwyNPC2mdSBHhGp3J1msjtCxN3G8aFqx7qV/o7UyAIJ7xwjpIUSd8qRpOlXdaot8HtG7VkBSkjbQFRPvOLIG5P9thoGNwh2U4fhoSsIDr6Y9s7BIV1Qn3W9ZiNfM1IsS4es7shT9uw+UiAXG0LIG8AkGPSq/vr9x5WZxRUfoPQbCvXCsWct1ZkHT7yeSvXz86CVYrbN2DGa1YZZ1CZQ2lMAknYDWSPrUee4puVCO8j9kAH5xPyqX4m62/ZqUVJShSM2ZSgkJI1GYnQQoAGq6BoMh3EXVaqcWfMrV/etXc4s02CSoaamNh6nYfOsN3DXlqOZQjXmSB6D/wBVp19nCHDL9y86Z5ZUiOkeKPhQfrEu0ZhvRJCj+XxfUeH61o/+dL66MWzKz5gE9dTACRtzO451K7XgSxbIUGQop5rUpU+ZSTlPyit8hASAkAADQAaAeg5UFbtcNYrcj2iwwNRqcpPqEAk/GtnadlrPvPPOOK5xCQdec5jtA3FTalBqbPhKzajKw3IgyoZzI5yqfpW2ToIGg6UpQKUpQKUpQKUpQY+I4eh9pTTglKxB6jzHQg6g1peyLileG368KfJLbrkNKJ0SsjwkDo4CgesdTUiqB9qGGEBq7RopBCFEb75kH4EK18xQdL0qNdnfFgxKwauNO8jI6BycTor4HRQ8lCpLQKUpQKUpQKUpQUD2NBpWIYjf+FSGgookHN7Z1RSUztKUFOuvi9alN3dKdWpxWqlGT/YeQECoP2duCzXe4c8nJcd4gzyUGswKRPLxBY6gk9JlN9fhodSdh/X0oMmtNiPGNmwrI48nNzCQpceRygwfKoviGMv3qi0y4UNAwtxMgH8iI38z/TfXqvrKzlKE5ljeAFKnoVnQeg+VBc3C1wxidk9aFRLTyF5TBBHIwFAGQrKoaVXnAzi7db+HP6O261QORTMHLptmhQ6hdOFOIcWWW12NgpYBUQtzN3Z02zyhIEA8zJNSbtYwJxtFvjKWg1cNlAu0IVmzJVCdVDRUHwTGoUPwigyKV5276XEJWkylQCknqCJH0r0oFKUoFKUoFKUoFKUoFKUoFKUoFYmK4cm4ZcZVoFpInoeR+Bg/CsulBCexbilWHYiqyfOVt9XdmdkOpJCD6K1R8UnYV0jXLvafw/Ck3aNjCHAORA8Kp8wI+A61dvZPxsMSsUlRl9mG3ZOpIGi/RQ+s0E1pSlApSlApSlBRHb5w05b3LWKMSJyocUPurT7ij5KT4enh89Y47eG/typK8hXAUQJyxumNNP6HzrozHMGau7dy3dGZt1JSR06KH5gYUDyIBrmjizgW+wI5y42tl0lCVpMSYJEtk5goAEyJA66wQwLu4WVIw6zSVLJCPD7ylHdI6SZk+uwBq4OAuxa2sUC4vsjz4kkK1ZaHKAR41fmOmug0kxrsF4faaDmIvlIITlazbgEkKUnqo5VJ6xPWpfjOOruFEk5UDZE6DzPU+dBIbzjZCfC03mjQE+FMDoBr/KvlnjiL5LlrcISEuoUiATCgQQpPkY2qtcY4pZt0ypQ6Dz9Bur4fOtfwtxe7cvpUlC0JSZSowAojYes686DI4et3LJ97DHjK2DmaV+NpXiBHpM/E9KkNfe2HDVZbTGGRmLGUOpG5aX9dCpSf3/I142l0l1tLiDKVgKSfIifnQetKUoFKUoFKUoFKUoFKUoFKUoFKUoPC/sUPNracEpWII/qPMGCPMCqy4Wx97AsTlUlAOR1IH6xomcyZ57KHmI61alQ/tE4ZNw0H2xLjQMj8SNz6lJkgc5PlQdDWt0h1CXEKCkLAUlQ1BBEgg9CK9aovsK7SUICcMuFESo/o6ztrr3R6ayU8tSOk3pQKUpQKUpQKqT7RmFrXZMPJEpadOfyC0wFemYAfvCrbrCxrCW7q3ct3RKHUFCuuo3E7EGCDyIFBTXCLyV2VuUkEBtKTHIpEKHrmBrW8V8SJZSZOg0CRutXT0H+50rQ4I+/h9y/hzqilSFqCehI5pnYKTCh/rXlf2+e6zuAhlhGbUGCrfTry/hig16LQf9Xencyhr6gQeW0D51sMBs8Qxh/ubQFpsA5lyUoSn86wJk6AIG/SJNOEeGHsfvSgrLTLaSpSgJyCYCQNitR6nkTyAq+XXGMKt0WdogJIGnOJ3Wo/eWf96QKDP4d4NZtLL9ClTyFJUHS4SS4VpyrkEnKCNMo0A6mSaewJlVhdv4U6Se7UpbCj99tXi+cHNpzz8xVi4fxi8lQ7whaSRPhAIHOMsfWtT20cOFbDeKW36+1hRIghTRMmRGoSTPTKV/AMWlYWC4om5YbeTpmGo6KGih8DNZtApSlApSlApSlApWHc41btzneaTGhBWmR6iZrUP9odglJIdKyPupQuT5DMkD5kUEjr6BVeO8fXlwYs7YxO+UuE6baAJH/r4/hfB+J3UfpNwEpmcpWVRPRCBl06SPKgmF/xVaMznfbkGClJzKn9lMkfGsvDMUbuGw60SpBJAJSpMxv7wHzrQ4V2dWjMKUC8oc1+7/ANPnNSdKQBAEAbAbCg+0pSgqHjjBVWV2HWpQhZC2ynTIoGSEkbEKgjoCK6I7MOPUYpaBRMPthKXkyJzR+sA3yK1I6GRrEmBcR4Im7t1MnQnVCvwqGx9OR8iarLg7id/Br8OZT4T3bzZHvIzDMBOytAUnqBuJBDrulYuFYm3cstvtGUOJStJ8lCdehrKoFKUoFKUoKS7eOBnlOt4hatuLVGV4NhSlJyCUuQkEgZZBOwyp6mqqxnH3lshl1tTaiQVEgpzAbaH8wk8tK7Crn/ALdLLLi9o66VdytDYlQlKcjpzASYOhSSPzUFidl+CNYZhLa1EZnR3zhG5UoCEDzSMqY6z1rT3t2p1xTit1GfToPgIHwrzU8ojKSYBkCTAPkNutYF9iSW9IlXT+5oMypfwfioWk2zkHQ5Z1lPNPw6dPSq7ax0feSR6Ga29lelJS42rUGQR/v4EUEdxTBzg2JqYgizuzmZPJC9AUTygnLHQoNSCpZxdgaMYw1aEgd5GZondt1OwnlJ8JPRU1WnB3ECrpopd0faORwEQZ5KjlsQfMHaRQb+lY1/crbRmbaU8qYypUlPxJUQAPmdRp0jbjGK3Mgqbs0Tsk5nI1+8J8hoU+nIhJb7EWmE5nVpbT1UQJ56cyfIVG8R7SrVGjWd9WohIKRPLVQkyY2Br1sOz62SczxXcOaEqcUYn9kHX94mpBa2LbScraEIA5JSB8dOe2tBClcS4rcD2Fr3QJEKUk7HbVyEkRuQPlWMvhPFboRcPhAEwkrmfg2I2J3qxaUEDs+ydoAd68tR55EhI9ATJ66/St7ZcC2TRCgyFECPaErHrlPhn4Vv6UHxCABAAA6AQPkK+0pQKUpQKUpQKg/aPwsXU/pTQGdA9oI1UkbKHUpH09NZxSgi3Yd2li2WnDnx7N1fsl/gWuBkI/Ao7EbE8wfD0JXInG/C6rR7vEfqnCSggHwHfIekcuo9K6C7IuORiViAs/4hjK271Vp4XP3gDPmFcooJzSlKBSlKBUU7SeB04rZlmUpdQc7KzslQEQY1yqEg/AwcoFSulBy/w1xW9bzY3AUl1CsiCsaojTuyOsxE+nStypROp1NTXtn7M/01s3tuD+ktJEpTHtUJ1/jSCSDuQMuvhiseGca/SG4UR3iNFeY5K/v/AK0G4rLw297tWvunf+9YlKCyuE8X7l3Io+ByBqdArkfjt8ulQ3tW4dOG37eLMj2Lqgi4QkAQojVUD8QBP7Q196srC387Y6jQ/D/SKnKGkYrYPWjx1UnIoxJ6oc9QoA+qaCHMPpWlK0kKSoAgjYg7Gv3UB4KxRdpcOYbc+FSHFJROwUCcyZ6KOqY3n81T6gUpSgUpSgUpSgUpSgUpSgUpSgUpSgwcbwlN0wtlWgUND+EjUK+B+kjnVW8HcUP4Pf8AeQYSotvN/jTPiHqIkHqByq4KrPtSwUIcRcp07zwr/aSND8U6fu+dB1DZ3aHW0uNqCkLSFJUNiFCQfkRXtVQ/Z64t762csXFErYOduTPslQIHklf+cDlVvUClKUClKUCuce1bhlWFYiLxpJ/R7gkkCICiZW3psNlif/GujqjHaPwt/wARw563SAXIztTyWjUanbMMyJ6KNBTbToUkKSZBEgjmDX7qH8JYsW1G2clOpy5tMqtZSZ2k8uvrUwoNngb8KKOokeo/0/lUnwjEiw6lwajZQ6g7j+vqBUHbcKSCNwZqUtOBQChsdaDVdvXBiVoRituJnIl6OYIhDnl91B9U9DWt4D4oF0yG1n2zYgydVp5L6k7A+cHnpZeAON3LLtg/4m3UKSJPIiCkdD94dNelc98QYLcYLiJbPvNqzNqgw4gzB8wRKTGxzDlQXFSsLBcWRdMIeRsoaiZyq5pPmD/Q86zaBSlKBSlKBSlKBSlfFrAEkgDzoPtKwXsYaTzKvTb5mo/iPHbKTAdSn9mVn5pBAoJapYG5A9awXcabGglXpt8zVb4hx7M92gqP4nD/AOI1+taO44nuVme8KfJHhH03+NBa9zxUhsSsJSPzLA+ka1HOK+MbO4tVtSVLIBRlTIChsZOWOY9FHQ1ALWyeuF5W0OPLMkhCVLV5mACakmD9k+K3OqLRxKZAKnYaAkkTDhCiBBnKD9RQfeyjHF2mK2ykgkOLDKwBMpcIT9CUq+FdZ1WXZz2KNYesXFypL74gogEIaO8pnVSp2UQI6VZsUH2lKUClKUClKUHPPbr2erYfViLKZZdILsAezcMDMfJZ1n8RM7itLw1jQfbhR9ojRXn0V/fz9a6YxCwbfaWy6kLQtJSpJEgg1ydxNw8/guIFteoBzIUNnWiSAfIkAgjkQfIkJjW5wO40KOY1Hod/r/OtBaXSXUJWgylQkf2PmNqy7Z8oUFDl9eooJWy8UKCkmCCCD0Ir89rfDX/FcOReMpl+3kqSNSURK0jmSDlWPKeZr8oWCARqDtW64YxfuHYUfZr0V5Hkr+nx8qCheCOLFWjndr1ZcUM35DtnHoNxzFXCDPn6VXvbJ2eHD7ovso/wr5JTA8LSzqW9NANykaaaa5TW07N8eL9uWlmVswAeqD7vxEEfKgl1KV5PXaEe8oD+fyFB60rVv48kAwDpzVoB5/7io1iPHzaZHeSejY/8tvLegm7joSJUQB51hPYyge7Kj5aD5mq4Xxk68rIwypS1HSZWT+6Bv8a2NtwRiV3q+4GEnTKTrEfgRpziFEGpVpNuUDcYnxw22DK0pPRPiVt9PpUYuuOluKytNqcUdsxJJ56IT/epZh3ZPaIA71TjqtJ1yJnyA1jlqo/CpBNlYiPYW+n5UqIn+JWsdavjo8/NOjmqtmeDsTvfE77JE7OkoAgxo2BPXUjlvW9sex5oAd6+tR0kISEjzEmT8dPSpvgeKs3rpZtlh1SUhSikKypBMarjKNeUzvppUmb4WWfeWkekn+1WRTFXnxRm2iv7Ts5w9v8A7OcxErWsz5wCBPoBUP7UbNtpduwwy02FAqORCUlRnIkEgSYE/wARq+2uFUc1LV6QP71U3aPhAOLMlElptlJmcwC8yzHkdUGo5LU26VcrbWXvwLxyjBlM2rzTYtnBC7hAPed7JJU5+JABCYAkAAiYIN7trCgFAggiQRsQedc53lol1BQsSkj5eY8xWV2edqb2GPCxvlFdsIShwiSyORBiVNco1KY02g5FjoSlfhl5K0hSSFJUAQQQQQdQQRoRX7oFKUoFKUoFKUoFQztW4K/4nYqQgAvte0ZJ3JHvInopOnSQknapnSg5D4RxQtOG3c0CjoDplXtHx2jqB51NK+9vPBBtrkYg0PZPEd5EeB0DeOiwJ56hU7isHB8SFw0lwb7KHRQ3/v8AGgkeC3n/AGz6p/qP6/OtvUTSqDI5Vl3+Ny3rCABK1T0/kKCcYhjLVxYqtLlsuBScskiNDKSZ1kEJ1HSofY2VrZJUllMZiCQCVExtqSYG/wA6r7EuOOTKf3l/0T/f5VncHuv4g4pl1MslJzrSnLl8sw0k7Rvz5GuxEzOkDe4nxWgTndSkfhSZPyGprQ/8xOvEJtbdxwqJAUUmD8B/UiI18rWwnsotmjnFu0jTdzM4QOfhWSAY9Kwce42wq0bUlNz37qQMqGU5k6GIzAZABB+9ppoau7OsfFZDd5IBb9nV/dHNdOhodPfOuuiEkJHxPKpLhnZfZNQVpU8oRJWSEyPypjTyJO1Ru77Rb+4X3dqx3emvhzrAOxJUAlIiI0rwTguKXKs1xcKb5RnnlyQ2coHxFctmwY2rD0XPn/rrM/b6p+/jFhZ+ErYZ3GVATI1M+FAkCQeW9RbGO11tMptmis/ic8KfUJBzH4kV74D2RocIhDj0jdRyo9dIMfE1MMU7I2EWTqVuNMnuzlCQEgKHiTmWdSM4QTp1qvvtrfBHBqv1d2Ufy3iJ8o4z7ckBtBjV+lLgdSwy4NCkpTpA1ATLhnWJPXapRwn2FNSHbxanTM5RKQryP3iPUj06xrsz7RWbG1cbeZW+4lYLCECTCgVKBJ0SkKAMwT4jpW4xjtOxa7MWzaLFuIlcLdM6zJTp8Ejc6nlZN40859Xyp3coWmDh+EsRLNo0JMEgZvPWVLOvmarrin7QCEq7uwa707d66CE+WRsQpWvMkeh3qEDhnvV95dOuXDh3KlKPOdySoj5c62bFiy17qEII6AA7RvvtVe4jHHi0F9c4tiCu8fecHMBaihI5QltOifkK3GCYX+jtd3mzGSSeWvTygD618uOIbZGhdT+7Kv8AKDWnvOOkgQ0gk66r0HkYBk/MVFYlNRfjqzlCHQNUnKT5HUfUH51oLziS4dkFZAPJPhHzGseprHssMuLlRDTTrytSQ2hSzyknKCeY+dB0L9nzHlv4etlwqV+juZUE7BCkghIVOsEL05Apq0qq3sE4avLS2eNylbSXFpLbSxChCfE4Qdswypg6+D0q0qBSlKBSlKBSlKBSlKDScacPpvrF+2VPjQcsbhafEg7ifGE6SPhXLXBl/keLR2WNP2hr/LMPlXYFcrdq3DCsNxRSkCG3Vd+yYgaqlSenhXIjoU9aCQ1A+IMYXcu903JQFZUhMnvDMAxzkxFSfH71SLVS06FQSPTNAMfAmsbskwgOXDj6kghpICZ5LUdCPMJC/mKlSu62gk3BnZ43bJS6+lLj51gwUt+QGxV+b5dTZ3DeDJ/WFICQfCIABP4oHSI/9Vq7G37xxKOp19Nz9Aay+Ie1DDbBOVTyXFCQGmIcUI0gkHKjUR4iD5VsyTGOu2FNpmeEJTdWiHUFtxCVoUIUlaQpKh0KToR61q3cEsbZpxYZtrdGU51htpsAQRJVAGk86q3Eu2XEbmRZWyWWzIDrviXGkKEkIB30he/lJhuM2j75z398pUnNCiY6eFJIA0OyU6Vk3ORjlnYvxIyvF2lsLzpUlLLihqlRJMRtIBya67aTVncP4ShSQ6sTJ0B1AgxMczXO1iQLhGWQO8TEnWMwjXTWuiOF7jRaCdBCh/I/D3axdI0tli0+L1PVt790vWs8pj6SmbGJttCEIJ03MCfWqt7W8eIZdBO4CfUuaH5In69a2qcZJuQ5PhnL+6T/ALVUR7ZGFZCRtnQVfFBA5aCY+dVxffMR4ar7dF7rW9/mmsz+PbVXOC8QG2S4EpCivLBJ0ETyG+/UV6O8XXStlhM8glP0JBP1qfdi/Z9h+JJccuFOLcaUJZByoKSPCokeJQJChoREazIq9sG4Vs7MAW9u01AiUpGY6Aar947Dc6xW55ZyzYcNYtewW2bpxK9QqFhs6TOZUIGnnUisOwPFngVLDLWgPtXZJnl7NK4I0mY+NdMxSgoey+zS4Uy7epQvo20Vp2H3lLSd55VI7T7OuHJTC3bhauoUhI26BB8+dWrSgiOFdlGFW4ATaNLIEZnh3pPmc8ifQCOUVKLWzbaSENoS2kAAJQkJSABAAA0GgAr2pQKUpQKUpQKUpQKUpQKUpQKjHaLhiXrFwkAlqHBMaQYVv+UqqT1+H2UrSpChKVAgjqCII+VBy1xv/wBOP/kT/lVWb2Z4wGbdxIQFEuSTMGMiQAdDp70epqe8adlLndLDMutkHSPaIjUaD348tfKqbwx12wulMvIUgyErSoEEdFQR0M+YPpUq2ms6wJJjj1y/Krq5DLM/q2iQmOQJIBUd958h0jrmOWzOluwCoAjO5/ONz9K/fGFrdG6Uytp0ZSAlGRQPiAIMRMmRVh8B/Z/U4EvYiShJEi3QYXvp3i/uiPup11GoIiuTMzOsitW8Uv7tWRoOLMjwsoM66D3Rm36mpXg3YPilwr2wRbpg+JxYUrTYBKCefUjn6Ho/DcKZtmw0w2hpA2ShISPWBz86yq4OLcewpVndvW5JzMuLQFQUk5VEBQE6SAFDXnVxP4t+jsuuGYyGY3jcgeZIA+daDt74OcYvTepTLNxEkDRDiUhJCoEeIDMDzObpUSxbi1V1bt24BCyQFmdFRGWDPM6meYFZ82ObzXR9jq7plOj48u7nMRp/sfttBx0+24HHGVfozpUWiUwSlJyHKrZcKBnzkSKlOI3KcStSEqCwpBSlXMEGU5vMKj4Vbz/BNq9h6LBxodyltKQPvIKUwFpVyWDJzc5MyCQatP2aFTpfiJ09gZ/+3elsETxrwMPW2SsTXNG+J158+Pr+EE4aexHBrlNy20VCMq0jxJWgkEpJTJTqAQeRA31B6O4N42tsUZLrBIKTDjaxC2zrAUNtYMEH6yBXTfYNdpEDFlgeTa//ANqsfg/hb9AYDanVPuGM7qgE5o2gDYCTuSfOrY3eOjBk7CYmabo9J0n34fZvqUpU2YpSlApSlApSlApSlApSlApSlApSlApSlArVYrwrZ3S0rft2XVpjKpaElQgkgZokpknwnTypSg2kV9pSgUpSgwMcwRm8YXbvpztrEEc+oIPIgwQaofiTsEu7d9C7P/EtFc5SUpcbAIICsxAXpzEbbClKDoYV9pSgUpSgUpSgUpSgUpSgUpS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9462" name="Picture 6" descr="http://www.clker.com/cliparts/1/a/2/e/1197085885105139227CrazyTerabyte_Book.svg.h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4197">
            <a:off x="-420224" y="1307050"/>
            <a:ext cx="4320480" cy="4470497"/>
          </a:xfrm>
          <a:prstGeom prst="rect">
            <a:avLst/>
          </a:prstGeom>
          <a:noFill/>
        </p:spPr>
      </p:pic>
      <p:sp>
        <p:nvSpPr>
          <p:cNvPr id="6" name="5 - TextBox"/>
          <p:cNvSpPr txBox="1"/>
          <p:nvPr/>
        </p:nvSpPr>
        <p:spPr>
          <a:xfrm>
            <a:off x="4355976" y="1844824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Thank  you!!!</a:t>
            </a:r>
            <a:endParaRPr lang="el-GR" sz="4000" dirty="0">
              <a:latin typeface="Comic Sans MS" pitchFamily="66" charset="0"/>
            </a:endParaRPr>
          </a:p>
        </p:txBody>
      </p:sp>
      <p:pic>
        <p:nvPicPr>
          <p:cNvPr id="19464" name="Picture 8" descr="https://encrypted-tbn0.gstatic.com/images?q=tbn:ANd9GcSE68ToGkxOVfCQ4LIfRBNxp245tVa_rod37EsDrv-KpBiKCLG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636912"/>
            <a:ext cx="2232248" cy="2736304"/>
          </a:xfrm>
          <a:prstGeom prst="rect">
            <a:avLst/>
          </a:prstGeom>
          <a:noFill/>
        </p:spPr>
      </p:pic>
      <p:sp>
        <p:nvSpPr>
          <p:cNvPr id="9" name="8 - TextBox"/>
          <p:cNvSpPr txBox="1"/>
          <p:nvPr/>
        </p:nvSpPr>
        <p:spPr>
          <a:xfrm>
            <a:off x="4607496" y="6396335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By:Aggeliki Chrisostomidou</a:t>
            </a:r>
            <a:endParaRPr lang="el-GR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1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ιαστημικό">
  <a:themeElements>
    <a:clrScheme name="Διαστημικό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Διαστημικό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Διαστημικό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</TotalTime>
  <Words>162</Words>
  <Application>Microsoft Office PowerPoint</Application>
  <PresentationFormat>Προβολή στην οθόνη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Διαστημικό</vt:lpstr>
      <vt:lpstr>THE MOST     BEAUTIFUL         FAIRYTALE…</vt:lpstr>
      <vt:lpstr>The most popular fairytale…</vt:lpstr>
      <vt:lpstr>Διαφάνεια 3</vt:lpstr>
      <vt:lpstr>The problem solve…???</vt:lpstr>
      <vt:lpstr>            !!!The problem solve!!!</vt:lpstr>
      <vt:lpstr>Διαφάνεια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kostas</dc:creator>
  <cp:lastModifiedBy>piter</cp:lastModifiedBy>
  <cp:revision>12</cp:revision>
  <dcterms:created xsi:type="dcterms:W3CDTF">2013-02-23T19:12:54Z</dcterms:created>
  <dcterms:modified xsi:type="dcterms:W3CDTF">2013-02-24T06:14:28Z</dcterms:modified>
</cp:coreProperties>
</file>